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notesMasterIdLst>
    <p:notesMasterId r:id="rId50"/>
  </p:notesMasterIdLst>
  <p:sldIdLst>
    <p:sldId id="361" r:id="rId2"/>
    <p:sldId id="348" r:id="rId3"/>
    <p:sldId id="349" r:id="rId4"/>
    <p:sldId id="353" r:id="rId5"/>
    <p:sldId id="367" r:id="rId6"/>
    <p:sldId id="352" r:id="rId7"/>
    <p:sldId id="362" r:id="rId8"/>
    <p:sldId id="351" r:id="rId9"/>
    <p:sldId id="354" r:id="rId10"/>
    <p:sldId id="363" r:id="rId11"/>
    <p:sldId id="365" r:id="rId12"/>
    <p:sldId id="364" r:id="rId13"/>
    <p:sldId id="355" r:id="rId14"/>
    <p:sldId id="356" r:id="rId15"/>
    <p:sldId id="357" r:id="rId16"/>
    <p:sldId id="358" r:id="rId17"/>
    <p:sldId id="359" r:id="rId18"/>
    <p:sldId id="257" r:id="rId19"/>
    <p:sldId id="258" r:id="rId20"/>
    <p:sldId id="259" r:id="rId21"/>
    <p:sldId id="263" r:id="rId22"/>
    <p:sldId id="264" r:id="rId23"/>
    <p:sldId id="265" r:id="rId24"/>
    <p:sldId id="269" r:id="rId25"/>
    <p:sldId id="274" r:id="rId26"/>
    <p:sldId id="275" r:id="rId27"/>
    <p:sldId id="276" r:id="rId28"/>
    <p:sldId id="277" r:id="rId29"/>
    <p:sldId id="368" r:id="rId30"/>
    <p:sldId id="287" r:id="rId31"/>
    <p:sldId id="288" r:id="rId32"/>
    <p:sldId id="289" r:id="rId33"/>
    <p:sldId id="290" r:id="rId34"/>
    <p:sldId id="291" r:id="rId35"/>
    <p:sldId id="295" r:id="rId36"/>
    <p:sldId id="296" r:id="rId37"/>
    <p:sldId id="297" r:id="rId38"/>
    <p:sldId id="299" r:id="rId39"/>
    <p:sldId id="301" r:id="rId40"/>
    <p:sldId id="298" r:id="rId41"/>
    <p:sldId id="302" r:id="rId42"/>
    <p:sldId id="303" r:id="rId43"/>
    <p:sldId id="304" r:id="rId44"/>
    <p:sldId id="310" r:id="rId45"/>
    <p:sldId id="306" r:id="rId46"/>
    <p:sldId id="307" r:id="rId47"/>
    <p:sldId id="309" r:id="rId48"/>
    <p:sldId id="36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685"/>
    <a:srgbClr val="975148"/>
    <a:srgbClr val="FF0044"/>
    <a:srgbClr val="FF0200"/>
    <a:srgbClr val="9A1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1"/>
    <p:restoredTop sz="94694"/>
  </p:normalViewPr>
  <p:slideViewPr>
    <p:cSldViewPr snapToGrid="0">
      <p:cViewPr varScale="1">
        <p:scale>
          <a:sx n="88" d="100"/>
          <a:sy n="88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EC58E-D32A-424B-BE55-48C44DCB938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C63A9E-757A-41B9-AC7C-A39820DBA96D}">
      <dgm:prSet/>
      <dgm:spPr/>
      <dgm:t>
        <a:bodyPr/>
        <a:lstStyle/>
        <a:p>
          <a:r>
            <a:rPr lang="tr-TR" dirty="0"/>
            <a:t>Predispozan faktörlerden (astım ve kistik fibrozis) en az birisi olması şartıyla tanı için iki temel kriter önerilmektedir; </a:t>
          </a:r>
          <a:r>
            <a:rPr lang="tr-TR" b="1" dirty="0"/>
            <a:t>pozitif A. </a:t>
          </a:r>
          <a:r>
            <a:rPr lang="tr-TR" b="1" dirty="0" err="1"/>
            <a:t>fumigatus</a:t>
          </a:r>
          <a:r>
            <a:rPr lang="tr-TR" b="1" dirty="0"/>
            <a:t> spesifik </a:t>
          </a:r>
          <a:r>
            <a:rPr lang="tr-TR" b="1" dirty="0" err="1"/>
            <a:t>IgE</a:t>
          </a:r>
          <a:r>
            <a:rPr lang="tr-TR" b="1" dirty="0"/>
            <a:t> ≥0,35 </a:t>
          </a:r>
          <a:r>
            <a:rPr lang="tr-TR" b="1" dirty="0" err="1"/>
            <a:t>kUA</a:t>
          </a:r>
          <a:r>
            <a:rPr lang="tr-TR" b="1" dirty="0"/>
            <a:t>/L </a:t>
          </a:r>
          <a:r>
            <a:rPr lang="tr-TR" dirty="0"/>
            <a:t>ve </a:t>
          </a:r>
          <a:r>
            <a:rPr lang="tr-TR" b="1" dirty="0"/>
            <a:t>toplam </a:t>
          </a:r>
          <a:r>
            <a:rPr lang="tr-TR" b="1" dirty="0" err="1"/>
            <a:t>IgE</a:t>
          </a:r>
          <a:r>
            <a:rPr lang="tr-TR" b="1" dirty="0"/>
            <a:t> ≥500 IU/</a:t>
          </a:r>
          <a:r>
            <a:rPr lang="tr-TR" b="1" dirty="0" err="1"/>
            <a:t>mL</a:t>
          </a:r>
          <a:endParaRPr lang="en-US" dirty="0"/>
        </a:p>
      </dgm:t>
    </dgm:pt>
    <dgm:pt modelId="{9B2DB472-4542-413E-BE2F-EA4D03F6A78A}" type="parTrans" cxnId="{F5DDF464-63F6-4D1F-89CE-AAD2CABA393A}">
      <dgm:prSet/>
      <dgm:spPr/>
      <dgm:t>
        <a:bodyPr/>
        <a:lstStyle/>
        <a:p>
          <a:endParaRPr lang="en-US"/>
        </a:p>
      </dgm:t>
    </dgm:pt>
    <dgm:pt modelId="{A7B03EA4-EAA8-4699-B473-6320A44C7BC1}" type="sibTrans" cxnId="{F5DDF464-63F6-4D1F-89CE-AAD2CABA393A}">
      <dgm:prSet/>
      <dgm:spPr/>
      <dgm:t>
        <a:bodyPr/>
        <a:lstStyle/>
        <a:p>
          <a:endParaRPr lang="en-US"/>
        </a:p>
      </dgm:t>
    </dgm:pt>
    <dgm:pt modelId="{75EF21C4-EA49-4EBE-BCC5-AEB7F9B1A458}">
      <dgm:prSet/>
      <dgm:spPr/>
      <dgm:t>
        <a:bodyPr/>
        <a:lstStyle/>
        <a:p>
          <a:r>
            <a:rPr lang="tr-TR" dirty="0"/>
            <a:t>Aşağıdaki ek özelliklerden ikisi de gereklidir; </a:t>
          </a:r>
          <a:endParaRPr lang="en-US" dirty="0"/>
        </a:p>
      </dgm:t>
    </dgm:pt>
    <dgm:pt modelId="{126F36AE-385A-460F-93A4-61374287B211}" type="parTrans" cxnId="{64214B15-DA97-4767-B3F3-11A877B6D1F1}">
      <dgm:prSet/>
      <dgm:spPr/>
      <dgm:t>
        <a:bodyPr/>
        <a:lstStyle/>
        <a:p>
          <a:endParaRPr lang="en-US"/>
        </a:p>
      </dgm:t>
    </dgm:pt>
    <dgm:pt modelId="{1AC76BE3-46DF-4489-A83D-EBD0797AB7C6}" type="sibTrans" cxnId="{64214B15-DA97-4767-B3F3-11A877B6D1F1}">
      <dgm:prSet/>
      <dgm:spPr/>
      <dgm:t>
        <a:bodyPr/>
        <a:lstStyle/>
        <a:p>
          <a:endParaRPr lang="en-US"/>
        </a:p>
      </dgm:t>
    </dgm:pt>
    <dgm:pt modelId="{430C1FD2-D6C7-413F-85E5-F7AF8162FAEE}">
      <dgm:prSet/>
      <dgm:spPr/>
      <dgm:t>
        <a:bodyPr/>
        <a:lstStyle/>
        <a:p>
          <a:r>
            <a:rPr lang="tr-TR" dirty="0">
              <a:sym typeface="Wingdings" panose="05000000000000000000" pitchFamily="2" charset="2"/>
            </a:rPr>
            <a:t></a:t>
          </a:r>
          <a:r>
            <a:rPr lang="tr-TR" dirty="0"/>
            <a:t>A. </a:t>
          </a:r>
          <a:r>
            <a:rPr lang="tr-TR" dirty="0" err="1"/>
            <a:t>fumigatus'a</a:t>
          </a:r>
          <a:r>
            <a:rPr lang="tr-TR" dirty="0"/>
            <a:t> karşı </a:t>
          </a:r>
          <a:r>
            <a:rPr lang="tr-TR" dirty="0" err="1"/>
            <a:t>IgG</a:t>
          </a:r>
          <a:r>
            <a:rPr lang="tr-TR" dirty="0"/>
            <a:t> (&gt; 27 mg/L)</a:t>
          </a:r>
          <a:endParaRPr lang="en-US" dirty="0"/>
        </a:p>
      </dgm:t>
    </dgm:pt>
    <dgm:pt modelId="{6F658F35-2FFB-4C92-9C46-25035CD44337}" type="parTrans" cxnId="{95192345-6E89-4815-9A15-2C6EE1E45F8C}">
      <dgm:prSet/>
      <dgm:spPr/>
      <dgm:t>
        <a:bodyPr/>
        <a:lstStyle/>
        <a:p>
          <a:endParaRPr lang="en-US"/>
        </a:p>
      </dgm:t>
    </dgm:pt>
    <dgm:pt modelId="{391A1709-C8CD-4912-8558-9D04105DB93D}" type="sibTrans" cxnId="{95192345-6E89-4815-9A15-2C6EE1E45F8C}">
      <dgm:prSet/>
      <dgm:spPr/>
      <dgm:t>
        <a:bodyPr/>
        <a:lstStyle/>
        <a:p>
          <a:endParaRPr lang="en-US"/>
        </a:p>
      </dgm:t>
    </dgm:pt>
    <dgm:pt modelId="{C2CF7F5F-7E4D-46CE-9AD6-727702AA9D29}">
      <dgm:prSet/>
      <dgm:spPr/>
      <dgm:t>
        <a:bodyPr/>
        <a:lstStyle/>
        <a:p>
          <a:r>
            <a:rPr lang="tr-TR" dirty="0">
              <a:sym typeface="Wingdings" panose="05000000000000000000" pitchFamily="2" charset="2"/>
            </a:rPr>
            <a:t>K</a:t>
          </a:r>
          <a:r>
            <a:rPr lang="tr-TR" dirty="0"/>
            <a:t>an eozinofil sayısı ≥500 hücre/</a:t>
          </a:r>
          <a:r>
            <a:rPr lang="el-GR" dirty="0"/>
            <a:t>μ</a:t>
          </a:r>
          <a:r>
            <a:rPr lang="tr-TR" dirty="0"/>
            <a:t>L </a:t>
          </a:r>
          <a:endParaRPr lang="en-US" dirty="0"/>
        </a:p>
      </dgm:t>
    </dgm:pt>
    <dgm:pt modelId="{91B6FD5F-2F30-432C-A4BF-A81A0C991E7E}" type="parTrans" cxnId="{68786268-B215-4126-BFBB-168A850EF447}">
      <dgm:prSet/>
      <dgm:spPr/>
      <dgm:t>
        <a:bodyPr/>
        <a:lstStyle/>
        <a:p>
          <a:endParaRPr lang="en-US"/>
        </a:p>
      </dgm:t>
    </dgm:pt>
    <dgm:pt modelId="{CB9775D8-617A-42DF-B954-5151B4C3269D}" type="sibTrans" cxnId="{68786268-B215-4126-BFBB-168A850EF447}">
      <dgm:prSet/>
      <dgm:spPr/>
      <dgm:t>
        <a:bodyPr/>
        <a:lstStyle/>
        <a:p>
          <a:endParaRPr lang="en-US"/>
        </a:p>
      </dgm:t>
    </dgm:pt>
    <dgm:pt modelId="{90180B5B-8CD9-46F5-B008-FE79CC1075E5}">
      <dgm:prSet/>
      <dgm:spPr/>
      <dgm:t>
        <a:bodyPr/>
        <a:lstStyle/>
        <a:p>
          <a:r>
            <a:rPr lang="tr-TR" dirty="0">
              <a:sym typeface="Wingdings" panose="05000000000000000000" pitchFamily="2" charset="2"/>
            </a:rPr>
            <a:t></a:t>
          </a:r>
          <a:r>
            <a:rPr lang="tr-TR" dirty="0"/>
            <a:t>Radyolojik bulgular (</a:t>
          </a:r>
          <a:r>
            <a:rPr lang="tr-TR" dirty="0" err="1"/>
            <a:t>HRCT’de</a:t>
          </a:r>
          <a:r>
            <a:rPr lang="tr-TR" dirty="0"/>
            <a:t> ABPA uyumlu bulgular veya x-</a:t>
          </a:r>
          <a:r>
            <a:rPr lang="tr-TR" dirty="0" err="1"/>
            <a:t>ray’da</a:t>
          </a:r>
          <a:r>
            <a:rPr lang="tr-TR" dirty="0"/>
            <a:t> geçici opasiteler)</a:t>
          </a:r>
          <a:endParaRPr lang="en-US" dirty="0"/>
        </a:p>
      </dgm:t>
    </dgm:pt>
    <dgm:pt modelId="{5182CDF3-47DB-44E0-A686-A2413607D538}" type="parTrans" cxnId="{7C140337-46DE-444C-8BF8-9DD372391AD1}">
      <dgm:prSet/>
      <dgm:spPr/>
      <dgm:t>
        <a:bodyPr/>
        <a:lstStyle/>
        <a:p>
          <a:endParaRPr lang="en-US"/>
        </a:p>
      </dgm:t>
    </dgm:pt>
    <dgm:pt modelId="{8910ACB4-37E5-4393-BDD6-C66DD50CAC1C}" type="sibTrans" cxnId="{7C140337-46DE-444C-8BF8-9DD372391AD1}">
      <dgm:prSet/>
      <dgm:spPr/>
      <dgm:t>
        <a:bodyPr/>
        <a:lstStyle/>
        <a:p>
          <a:endParaRPr lang="en-US"/>
        </a:p>
      </dgm:t>
    </dgm:pt>
    <dgm:pt modelId="{ED564D7B-6AB6-4B81-8FC7-C49D461E0D7C}">
      <dgm:prSet/>
      <dgm:spPr/>
      <dgm:t>
        <a:bodyPr/>
        <a:lstStyle/>
        <a:p>
          <a:r>
            <a:rPr lang="tr-TR" dirty="0"/>
            <a:t>*Yaygın radyolojik özellikler: BT’de mukus tıkaçları ile beraber santral ve silindirik bronşektazi, üst lob baskınlığı, atelektazi, hava hapsi, tomurcuklanan ağaç değişiklikleri, </a:t>
          </a:r>
          <a:r>
            <a:rPr lang="tr-TR" dirty="0" err="1"/>
            <a:t>sentrilobüler</a:t>
          </a:r>
          <a:r>
            <a:rPr lang="tr-TR" dirty="0"/>
            <a:t> nodüller ve </a:t>
          </a:r>
          <a:r>
            <a:rPr lang="tr-TR" dirty="0" err="1"/>
            <a:t>plevropulmoner</a:t>
          </a:r>
          <a:r>
            <a:rPr lang="tr-TR" dirty="0"/>
            <a:t> fibrozistir.</a:t>
          </a:r>
          <a:endParaRPr lang="en-US" dirty="0"/>
        </a:p>
      </dgm:t>
    </dgm:pt>
    <dgm:pt modelId="{FCFCB885-44B0-463C-8067-1F57B3FBDD01}" type="parTrans" cxnId="{28D5FE58-BC43-4E20-8401-007C6F23FBC6}">
      <dgm:prSet/>
      <dgm:spPr/>
      <dgm:t>
        <a:bodyPr/>
        <a:lstStyle/>
        <a:p>
          <a:endParaRPr lang="en-US"/>
        </a:p>
      </dgm:t>
    </dgm:pt>
    <dgm:pt modelId="{99C28171-C7A7-4315-B9CE-E40630D934F2}" type="sibTrans" cxnId="{28D5FE58-BC43-4E20-8401-007C6F23FBC6}">
      <dgm:prSet/>
      <dgm:spPr/>
      <dgm:t>
        <a:bodyPr/>
        <a:lstStyle/>
        <a:p>
          <a:endParaRPr lang="en-US"/>
        </a:p>
      </dgm:t>
    </dgm:pt>
    <dgm:pt modelId="{4A7989D5-04BC-4C4F-B059-A7BA20D4C8B7}" type="pres">
      <dgm:prSet presAssocID="{036EC58E-D32A-424B-BE55-48C44DCB938F}" presName="vert0" presStyleCnt="0">
        <dgm:presLayoutVars>
          <dgm:dir/>
          <dgm:animOne val="branch"/>
          <dgm:animLvl val="lvl"/>
        </dgm:presLayoutVars>
      </dgm:prSet>
      <dgm:spPr/>
    </dgm:pt>
    <dgm:pt modelId="{F3096661-2121-8F48-87A1-3F724DDB6BDC}" type="pres">
      <dgm:prSet presAssocID="{6AC63A9E-757A-41B9-AC7C-A39820DBA96D}" presName="thickLine" presStyleLbl="alignNode1" presStyleIdx="0" presStyleCnt="6"/>
      <dgm:spPr/>
    </dgm:pt>
    <dgm:pt modelId="{615FB7E7-4278-5542-A348-80A44E3F1947}" type="pres">
      <dgm:prSet presAssocID="{6AC63A9E-757A-41B9-AC7C-A39820DBA96D}" presName="horz1" presStyleCnt="0"/>
      <dgm:spPr/>
    </dgm:pt>
    <dgm:pt modelId="{525E05C6-9D7B-5645-B392-26BD9ABB56CD}" type="pres">
      <dgm:prSet presAssocID="{6AC63A9E-757A-41B9-AC7C-A39820DBA96D}" presName="tx1" presStyleLbl="revTx" presStyleIdx="0" presStyleCnt="6" custScaleY="108398"/>
      <dgm:spPr/>
    </dgm:pt>
    <dgm:pt modelId="{31548165-7572-EF40-ADB7-3983B81CD8D0}" type="pres">
      <dgm:prSet presAssocID="{6AC63A9E-757A-41B9-AC7C-A39820DBA96D}" presName="vert1" presStyleCnt="0"/>
      <dgm:spPr/>
    </dgm:pt>
    <dgm:pt modelId="{E363937B-CBA4-5A4C-BD60-43A639188282}" type="pres">
      <dgm:prSet presAssocID="{75EF21C4-EA49-4EBE-BCC5-AEB7F9B1A458}" presName="thickLine" presStyleLbl="alignNode1" presStyleIdx="1" presStyleCnt="6"/>
      <dgm:spPr/>
    </dgm:pt>
    <dgm:pt modelId="{0A9C19B6-8262-B94D-828E-A6EA344D9E65}" type="pres">
      <dgm:prSet presAssocID="{75EF21C4-EA49-4EBE-BCC5-AEB7F9B1A458}" presName="horz1" presStyleCnt="0"/>
      <dgm:spPr/>
    </dgm:pt>
    <dgm:pt modelId="{87042B74-2C5A-EA45-AC97-6D21CF67E5C8}" type="pres">
      <dgm:prSet presAssocID="{75EF21C4-EA49-4EBE-BCC5-AEB7F9B1A458}" presName="tx1" presStyleLbl="revTx" presStyleIdx="1" presStyleCnt="6" custScaleY="44357"/>
      <dgm:spPr/>
    </dgm:pt>
    <dgm:pt modelId="{33359EC1-04E7-E64E-AE1E-65C410B4B660}" type="pres">
      <dgm:prSet presAssocID="{75EF21C4-EA49-4EBE-BCC5-AEB7F9B1A458}" presName="vert1" presStyleCnt="0"/>
      <dgm:spPr/>
    </dgm:pt>
    <dgm:pt modelId="{B255F94D-5EFD-8F44-A8F8-F307961AAF15}" type="pres">
      <dgm:prSet presAssocID="{430C1FD2-D6C7-413F-85E5-F7AF8162FAEE}" presName="thickLine" presStyleLbl="alignNode1" presStyleIdx="2" presStyleCnt="6"/>
      <dgm:spPr/>
    </dgm:pt>
    <dgm:pt modelId="{BCDA1480-72F4-2547-9A03-2BC70227F1D2}" type="pres">
      <dgm:prSet presAssocID="{430C1FD2-D6C7-413F-85E5-F7AF8162FAEE}" presName="horz1" presStyleCnt="0"/>
      <dgm:spPr/>
    </dgm:pt>
    <dgm:pt modelId="{AF27D251-6EB8-0E42-8B2F-B6CF2EF7C05C}" type="pres">
      <dgm:prSet presAssocID="{430C1FD2-D6C7-413F-85E5-F7AF8162FAEE}" presName="tx1" presStyleLbl="revTx" presStyleIdx="2" presStyleCnt="6" custScaleY="57908"/>
      <dgm:spPr/>
    </dgm:pt>
    <dgm:pt modelId="{A28E06EA-6E0D-F44D-B0E1-22416F1C3E16}" type="pres">
      <dgm:prSet presAssocID="{430C1FD2-D6C7-413F-85E5-F7AF8162FAEE}" presName="vert1" presStyleCnt="0"/>
      <dgm:spPr/>
    </dgm:pt>
    <dgm:pt modelId="{68EB3491-F829-5545-A390-86A6BDB76CC1}" type="pres">
      <dgm:prSet presAssocID="{C2CF7F5F-7E4D-46CE-9AD6-727702AA9D29}" presName="thickLine" presStyleLbl="alignNode1" presStyleIdx="3" presStyleCnt="6"/>
      <dgm:spPr/>
    </dgm:pt>
    <dgm:pt modelId="{05A40E5E-CE3C-3545-AA09-792DC6AF66A8}" type="pres">
      <dgm:prSet presAssocID="{C2CF7F5F-7E4D-46CE-9AD6-727702AA9D29}" presName="horz1" presStyleCnt="0"/>
      <dgm:spPr/>
    </dgm:pt>
    <dgm:pt modelId="{0A6D567D-C4AD-E744-BB18-E68569045DF1}" type="pres">
      <dgm:prSet presAssocID="{C2CF7F5F-7E4D-46CE-9AD6-727702AA9D29}" presName="tx1" presStyleLbl="revTx" presStyleIdx="3" presStyleCnt="6" custScaleY="50739"/>
      <dgm:spPr/>
    </dgm:pt>
    <dgm:pt modelId="{A0ABBC10-5036-6544-908B-C9A753EAE7DD}" type="pres">
      <dgm:prSet presAssocID="{C2CF7F5F-7E4D-46CE-9AD6-727702AA9D29}" presName="vert1" presStyleCnt="0"/>
      <dgm:spPr/>
    </dgm:pt>
    <dgm:pt modelId="{696D2329-A6F0-B34C-A6EF-0EE18BE083D9}" type="pres">
      <dgm:prSet presAssocID="{90180B5B-8CD9-46F5-B008-FE79CC1075E5}" presName="thickLine" presStyleLbl="alignNode1" presStyleIdx="4" presStyleCnt="6"/>
      <dgm:spPr/>
    </dgm:pt>
    <dgm:pt modelId="{13D01CB5-B882-7244-A6B3-4C1BEBCB7D2A}" type="pres">
      <dgm:prSet presAssocID="{90180B5B-8CD9-46F5-B008-FE79CC1075E5}" presName="horz1" presStyleCnt="0"/>
      <dgm:spPr/>
    </dgm:pt>
    <dgm:pt modelId="{706AD9F5-FC66-0847-A1A6-ED92176F60DB}" type="pres">
      <dgm:prSet presAssocID="{90180B5B-8CD9-46F5-B008-FE79CC1075E5}" presName="tx1" presStyleLbl="revTx" presStyleIdx="4" presStyleCnt="6" custScaleY="83132"/>
      <dgm:spPr/>
    </dgm:pt>
    <dgm:pt modelId="{1FA15F16-CAA7-BD47-899C-0F5DD5DA0CCD}" type="pres">
      <dgm:prSet presAssocID="{90180B5B-8CD9-46F5-B008-FE79CC1075E5}" presName="vert1" presStyleCnt="0"/>
      <dgm:spPr/>
    </dgm:pt>
    <dgm:pt modelId="{8F3DBAE3-4F5D-2F40-988B-778977C34871}" type="pres">
      <dgm:prSet presAssocID="{ED564D7B-6AB6-4B81-8FC7-C49D461E0D7C}" presName="thickLine" presStyleLbl="alignNode1" presStyleIdx="5" presStyleCnt="6"/>
      <dgm:spPr/>
    </dgm:pt>
    <dgm:pt modelId="{FD54D0CD-32B8-1943-9739-C61D0280E9BC}" type="pres">
      <dgm:prSet presAssocID="{ED564D7B-6AB6-4B81-8FC7-C49D461E0D7C}" presName="horz1" presStyleCnt="0"/>
      <dgm:spPr/>
    </dgm:pt>
    <dgm:pt modelId="{49592500-FDF6-5145-BD7E-251501E0C9E7}" type="pres">
      <dgm:prSet presAssocID="{ED564D7B-6AB6-4B81-8FC7-C49D461E0D7C}" presName="tx1" presStyleLbl="revTx" presStyleIdx="5" presStyleCnt="6" custScaleY="115497"/>
      <dgm:spPr/>
    </dgm:pt>
    <dgm:pt modelId="{40F73D2E-79ED-4249-BF0A-69751E08AA8D}" type="pres">
      <dgm:prSet presAssocID="{ED564D7B-6AB6-4B81-8FC7-C49D461E0D7C}" presName="vert1" presStyleCnt="0"/>
      <dgm:spPr/>
    </dgm:pt>
  </dgm:ptLst>
  <dgm:cxnLst>
    <dgm:cxn modelId="{64214B15-DA97-4767-B3F3-11A877B6D1F1}" srcId="{036EC58E-D32A-424B-BE55-48C44DCB938F}" destId="{75EF21C4-EA49-4EBE-BCC5-AEB7F9B1A458}" srcOrd="1" destOrd="0" parTransId="{126F36AE-385A-460F-93A4-61374287B211}" sibTransId="{1AC76BE3-46DF-4489-A83D-EBD0797AB7C6}"/>
    <dgm:cxn modelId="{A1CA5327-A755-AB47-9230-A5B952FD5A27}" type="presOf" srcId="{6AC63A9E-757A-41B9-AC7C-A39820DBA96D}" destId="{525E05C6-9D7B-5645-B392-26BD9ABB56CD}" srcOrd="0" destOrd="0" presId="urn:microsoft.com/office/officeart/2008/layout/LinedList"/>
    <dgm:cxn modelId="{7C140337-46DE-444C-8BF8-9DD372391AD1}" srcId="{036EC58E-D32A-424B-BE55-48C44DCB938F}" destId="{90180B5B-8CD9-46F5-B008-FE79CC1075E5}" srcOrd="4" destOrd="0" parTransId="{5182CDF3-47DB-44E0-A686-A2413607D538}" sibTransId="{8910ACB4-37E5-4393-BDD6-C66DD50CAC1C}"/>
    <dgm:cxn modelId="{95192345-6E89-4815-9A15-2C6EE1E45F8C}" srcId="{036EC58E-D32A-424B-BE55-48C44DCB938F}" destId="{430C1FD2-D6C7-413F-85E5-F7AF8162FAEE}" srcOrd="2" destOrd="0" parTransId="{6F658F35-2FFB-4C92-9C46-25035CD44337}" sibTransId="{391A1709-C8CD-4912-8558-9D04105DB93D}"/>
    <dgm:cxn modelId="{840F1B51-3CFB-FF4B-B35D-7E3D0D60B9E5}" type="presOf" srcId="{036EC58E-D32A-424B-BE55-48C44DCB938F}" destId="{4A7989D5-04BC-4C4F-B059-A7BA20D4C8B7}" srcOrd="0" destOrd="0" presId="urn:microsoft.com/office/officeart/2008/layout/LinedList"/>
    <dgm:cxn modelId="{68148954-B7B6-304C-AD6B-99D5A22D0F21}" type="presOf" srcId="{C2CF7F5F-7E4D-46CE-9AD6-727702AA9D29}" destId="{0A6D567D-C4AD-E744-BB18-E68569045DF1}" srcOrd="0" destOrd="0" presId="urn:microsoft.com/office/officeart/2008/layout/LinedList"/>
    <dgm:cxn modelId="{28D5FE58-BC43-4E20-8401-007C6F23FBC6}" srcId="{036EC58E-D32A-424B-BE55-48C44DCB938F}" destId="{ED564D7B-6AB6-4B81-8FC7-C49D461E0D7C}" srcOrd="5" destOrd="0" parTransId="{FCFCB885-44B0-463C-8067-1F57B3FBDD01}" sibTransId="{99C28171-C7A7-4315-B9CE-E40630D934F2}"/>
    <dgm:cxn modelId="{F5DDF464-63F6-4D1F-89CE-AAD2CABA393A}" srcId="{036EC58E-D32A-424B-BE55-48C44DCB938F}" destId="{6AC63A9E-757A-41B9-AC7C-A39820DBA96D}" srcOrd="0" destOrd="0" parTransId="{9B2DB472-4542-413E-BE2F-EA4D03F6A78A}" sibTransId="{A7B03EA4-EAA8-4699-B473-6320A44C7BC1}"/>
    <dgm:cxn modelId="{68786268-B215-4126-BFBB-168A850EF447}" srcId="{036EC58E-D32A-424B-BE55-48C44DCB938F}" destId="{C2CF7F5F-7E4D-46CE-9AD6-727702AA9D29}" srcOrd="3" destOrd="0" parTransId="{91B6FD5F-2F30-432C-A4BF-A81A0C991E7E}" sibTransId="{CB9775D8-617A-42DF-B954-5151B4C3269D}"/>
    <dgm:cxn modelId="{D8E57475-0463-494D-85C3-99887883B2D3}" type="presOf" srcId="{430C1FD2-D6C7-413F-85E5-F7AF8162FAEE}" destId="{AF27D251-6EB8-0E42-8B2F-B6CF2EF7C05C}" srcOrd="0" destOrd="0" presId="urn:microsoft.com/office/officeart/2008/layout/LinedList"/>
    <dgm:cxn modelId="{40EE4DA5-4BA6-EA42-9BC5-BED0FB0C3581}" type="presOf" srcId="{ED564D7B-6AB6-4B81-8FC7-C49D461E0D7C}" destId="{49592500-FDF6-5145-BD7E-251501E0C9E7}" srcOrd="0" destOrd="0" presId="urn:microsoft.com/office/officeart/2008/layout/LinedList"/>
    <dgm:cxn modelId="{F17F50B1-0FF0-FC43-B0B9-602FA0FFB571}" type="presOf" srcId="{75EF21C4-EA49-4EBE-BCC5-AEB7F9B1A458}" destId="{87042B74-2C5A-EA45-AC97-6D21CF67E5C8}" srcOrd="0" destOrd="0" presId="urn:microsoft.com/office/officeart/2008/layout/LinedList"/>
    <dgm:cxn modelId="{6F18B8C1-4060-7C41-A457-035DCEBD7C4D}" type="presOf" srcId="{90180B5B-8CD9-46F5-B008-FE79CC1075E5}" destId="{706AD9F5-FC66-0847-A1A6-ED92176F60DB}" srcOrd="0" destOrd="0" presId="urn:microsoft.com/office/officeart/2008/layout/LinedList"/>
    <dgm:cxn modelId="{1B443091-24A0-8E4F-8FB6-A3829BE13B87}" type="presParOf" srcId="{4A7989D5-04BC-4C4F-B059-A7BA20D4C8B7}" destId="{F3096661-2121-8F48-87A1-3F724DDB6BDC}" srcOrd="0" destOrd="0" presId="urn:microsoft.com/office/officeart/2008/layout/LinedList"/>
    <dgm:cxn modelId="{C0709218-9CF2-C442-809A-A3D72CC77865}" type="presParOf" srcId="{4A7989D5-04BC-4C4F-B059-A7BA20D4C8B7}" destId="{615FB7E7-4278-5542-A348-80A44E3F1947}" srcOrd="1" destOrd="0" presId="urn:microsoft.com/office/officeart/2008/layout/LinedList"/>
    <dgm:cxn modelId="{C7F8D74E-D763-2144-98D9-3E6C10A20CA1}" type="presParOf" srcId="{615FB7E7-4278-5542-A348-80A44E3F1947}" destId="{525E05C6-9D7B-5645-B392-26BD9ABB56CD}" srcOrd="0" destOrd="0" presId="urn:microsoft.com/office/officeart/2008/layout/LinedList"/>
    <dgm:cxn modelId="{D0960016-A9F3-A240-8B1E-6FF801C17941}" type="presParOf" srcId="{615FB7E7-4278-5542-A348-80A44E3F1947}" destId="{31548165-7572-EF40-ADB7-3983B81CD8D0}" srcOrd="1" destOrd="0" presId="urn:microsoft.com/office/officeart/2008/layout/LinedList"/>
    <dgm:cxn modelId="{5088CC35-F712-564C-AF78-C3859F5D795E}" type="presParOf" srcId="{4A7989D5-04BC-4C4F-B059-A7BA20D4C8B7}" destId="{E363937B-CBA4-5A4C-BD60-43A639188282}" srcOrd="2" destOrd="0" presId="urn:microsoft.com/office/officeart/2008/layout/LinedList"/>
    <dgm:cxn modelId="{4BC89A1D-41D4-7E4F-94F8-FFBA6A27CEF9}" type="presParOf" srcId="{4A7989D5-04BC-4C4F-B059-A7BA20D4C8B7}" destId="{0A9C19B6-8262-B94D-828E-A6EA344D9E65}" srcOrd="3" destOrd="0" presId="urn:microsoft.com/office/officeart/2008/layout/LinedList"/>
    <dgm:cxn modelId="{BCCC486B-6D39-5544-B337-B76E65F45C53}" type="presParOf" srcId="{0A9C19B6-8262-B94D-828E-A6EA344D9E65}" destId="{87042B74-2C5A-EA45-AC97-6D21CF67E5C8}" srcOrd="0" destOrd="0" presId="urn:microsoft.com/office/officeart/2008/layout/LinedList"/>
    <dgm:cxn modelId="{728359EB-8BD9-BC4B-AEA3-4359252618C8}" type="presParOf" srcId="{0A9C19B6-8262-B94D-828E-A6EA344D9E65}" destId="{33359EC1-04E7-E64E-AE1E-65C410B4B660}" srcOrd="1" destOrd="0" presId="urn:microsoft.com/office/officeart/2008/layout/LinedList"/>
    <dgm:cxn modelId="{7414B991-FB39-D94B-B1F1-1DFD541781F1}" type="presParOf" srcId="{4A7989D5-04BC-4C4F-B059-A7BA20D4C8B7}" destId="{B255F94D-5EFD-8F44-A8F8-F307961AAF15}" srcOrd="4" destOrd="0" presId="urn:microsoft.com/office/officeart/2008/layout/LinedList"/>
    <dgm:cxn modelId="{94E4289C-8EA7-4449-B9A2-00739627C0CD}" type="presParOf" srcId="{4A7989D5-04BC-4C4F-B059-A7BA20D4C8B7}" destId="{BCDA1480-72F4-2547-9A03-2BC70227F1D2}" srcOrd="5" destOrd="0" presId="urn:microsoft.com/office/officeart/2008/layout/LinedList"/>
    <dgm:cxn modelId="{A912160F-00F8-4A4E-8A43-9311620B77B9}" type="presParOf" srcId="{BCDA1480-72F4-2547-9A03-2BC70227F1D2}" destId="{AF27D251-6EB8-0E42-8B2F-B6CF2EF7C05C}" srcOrd="0" destOrd="0" presId="urn:microsoft.com/office/officeart/2008/layout/LinedList"/>
    <dgm:cxn modelId="{F2DC4B9C-DF6A-6C44-8F83-1BC9C56F0152}" type="presParOf" srcId="{BCDA1480-72F4-2547-9A03-2BC70227F1D2}" destId="{A28E06EA-6E0D-F44D-B0E1-22416F1C3E16}" srcOrd="1" destOrd="0" presId="urn:microsoft.com/office/officeart/2008/layout/LinedList"/>
    <dgm:cxn modelId="{667C04B3-9F32-6848-9E2C-FFD6B450BC45}" type="presParOf" srcId="{4A7989D5-04BC-4C4F-B059-A7BA20D4C8B7}" destId="{68EB3491-F829-5545-A390-86A6BDB76CC1}" srcOrd="6" destOrd="0" presId="urn:microsoft.com/office/officeart/2008/layout/LinedList"/>
    <dgm:cxn modelId="{16BC5E66-5C9E-064E-8C27-5F9FE76330AA}" type="presParOf" srcId="{4A7989D5-04BC-4C4F-B059-A7BA20D4C8B7}" destId="{05A40E5E-CE3C-3545-AA09-792DC6AF66A8}" srcOrd="7" destOrd="0" presId="urn:microsoft.com/office/officeart/2008/layout/LinedList"/>
    <dgm:cxn modelId="{A0E60404-41DF-604B-9259-79D6F72827B1}" type="presParOf" srcId="{05A40E5E-CE3C-3545-AA09-792DC6AF66A8}" destId="{0A6D567D-C4AD-E744-BB18-E68569045DF1}" srcOrd="0" destOrd="0" presId="urn:microsoft.com/office/officeart/2008/layout/LinedList"/>
    <dgm:cxn modelId="{B65B4161-912D-7749-8B2A-E176711F6AC9}" type="presParOf" srcId="{05A40E5E-CE3C-3545-AA09-792DC6AF66A8}" destId="{A0ABBC10-5036-6544-908B-C9A753EAE7DD}" srcOrd="1" destOrd="0" presId="urn:microsoft.com/office/officeart/2008/layout/LinedList"/>
    <dgm:cxn modelId="{3E2E2BF8-1D4F-B445-9B83-DCB7CAD7E28D}" type="presParOf" srcId="{4A7989D5-04BC-4C4F-B059-A7BA20D4C8B7}" destId="{696D2329-A6F0-B34C-A6EF-0EE18BE083D9}" srcOrd="8" destOrd="0" presId="urn:microsoft.com/office/officeart/2008/layout/LinedList"/>
    <dgm:cxn modelId="{C4F24D83-418A-B14A-A6D1-4AF1E6EAC578}" type="presParOf" srcId="{4A7989D5-04BC-4C4F-B059-A7BA20D4C8B7}" destId="{13D01CB5-B882-7244-A6B3-4C1BEBCB7D2A}" srcOrd="9" destOrd="0" presId="urn:microsoft.com/office/officeart/2008/layout/LinedList"/>
    <dgm:cxn modelId="{2FB43836-086A-E343-9FBC-48465A709E79}" type="presParOf" srcId="{13D01CB5-B882-7244-A6B3-4C1BEBCB7D2A}" destId="{706AD9F5-FC66-0847-A1A6-ED92176F60DB}" srcOrd="0" destOrd="0" presId="urn:microsoft.com/office/officeart/2008/layout/LinedList"/>
    <dgm:cxn modelId="{1450FEFE-1D1A-CA4C-9FB5-7F68A0377218}" type="presParOf" srcId="{13D01CB5-B882-7244-A6B3-4C1BEBCB7D2A}" destId="{1FA15F16-CAA7-BD47-899C-0F5DD5DA0CCD}" srcOrd="1" destOrd="0" presId="urn:microsoft.com/office/officeart/2008/layout/LinedList"/>
    <dgm:cxn modelId="{BEFDEABE-38E4-7F45-B5B4-8E3BE016B9F8}" type="presParOf" srcId="{4A7989D5-04BC-4C4F-B059-A7BA20D4C8B7}" destId="{8F3DBAE3-4F5D-2F40-988B-778977C34871}" srcOrd="10" destOrd="0" presId="urn:microsoft.com/office/officeart/2008/layout/LinedList"/>
    <dgm:cxn modelId="{BB251033-64D2-B04F-986E-2D4172D0FABA}" type="presParOf" srcId="{4A7989D5-04BC-4C4F-B059-A7BA20D4C8B7}" destId="{FD54D0CD-32B8-1943-9739-C61D0280E9BC}" srcOrd="11" destOrd="0" presId="urn:microsoft.com/office/officeart/2008/layout/LinedList"/>
    <dgm:cxn modelId="{80BCC444-F525-4040-A82D-CE8B55E16B1F}" type="presParOf" srcId="{FD54D0CD-32B8-1943-9739-C61D0280E9BC}" destId="{49592500-FDF6-5145-BD7E-251501E0C9E7}" srcOrd="0" destOrd="0" presId="urn:microsoft.com/office/officeart/2008/layout/LinedList"/>
    <dgm:cxn modelId="{CB2642F3-659F-3F47-9031-E7FBAE201DFB}" type="presParOf" srcId="{FD54D0CD-32B8-1943-9739-C61D0280E9BC}" destId="{40F73D2E-79ED-4249-BF0A-69751E08AA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A34FC-9C5C-4457-AD93-B33F52DCE80D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5F8F39-8DAD-4B23-9C48-2781C0BBF00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0: 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ABPA tanı kriterlerini karşılayan, astımı kontrol altında olan asemptomatik hastalar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40DFA-9BB7-4624-BA94-E97FC52429C9}" type="parTrans" cxnId="{BDD1C0EF-6467-4DA7-A054-4339D0E2ECE6}">
      <dgm:prSet/>
      <dgm:spPr/>
      <dgm:t>
        <a:bodyPr/>
        <a:lstStyle/>
        <a:p>
          <a:endParaRPr lang="en-US"/>
        </a:p>
      </dgm:t>
    </dgm:pt>
    <dgm:pt modelId="{AD33EDAF-5D07-44EB-85D8-B9872D73DFF9}" type="sibTrans" cxnId="{BDD1C0EF-6467-4DA7-A054-4339D0E2ECE6}">
      <dgm:prSet/>
      <dgm:spPr/>
      <dgm:t>
        <a:bodyPr/>
        <a:lstStyle/>
        <a:p>
          <a:endParaRPr lang="en-US"/>
        </a:p>
      </dgm:t>
    </dgm:pt>
    <dgm:pt modelId="{AA206062-C700-459E-8C7C-05CBF2B2F8F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1(Akut): 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Daha önce ABPA tanısı olmayan, ABPA uyumlu semptomları olan ve tanı kriterlerini karşılayan hastalar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92BE5-ED3B-4A5F-B453-1A276EB048CF}" type="parTrans" cxnId="{B7949A25-1208-4624-A410-C8D07AD69484}">
      <dgm:prSet/>
      <dgm:spPr/>
      <dgm:t>
        <a:bodyPr/>
        <a:lstStyle/>
        <a:p>
          <a:endParaRPr lang="en-US"/>
        </a:p>
      </dgm:t>
    </dgm:pt>
    <dgm:pt modelId="{072B90AC-B66F-486A-9B1B-33F4C577CCC7}" type="sibTrans" cxnId="{B7949A25-1208-4624-A410-C8D07AD69484}">
      <dgm:prSet/>
      <dgm:spPr/>
      <dgm:t>
        <a:bodyPr/>
        <a:lstStyle/>
        <a:p>
          <a:endParaRPr lang="en-US"/>
        </a:p>
      </dgm:t>
    </dgm:pt>
    <dgm:pt modelId="{C852A0C8-B481-4621-8764-032689AC615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1a: 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Toraks BT’de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mukoid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impaksiyon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mevcut olanlar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6018C-E6FD-4EA9-8439-1EE6B28ABC3A}" type="parTrans" cxnId="{C9168906-E4CB-4D7E-9A9A-08DC9E34ACB9}">
      <dgm:prSet/>
      <dgm:spPr/>
      <dgm:t>
        <a:bodyPr/>
        <a:lstStyle/>
        <a:p>
          <a:endParaRPr lang="en-US"/>
        </a:p>
      </dgm:t>
    </dgm:pt>
    <dgm:pt modelId="{3BC47D0A-064E-4266-91F9-CAF2B312F023}" type="sibTrans" cxnId="{C9168906-E4CB-4D7E-9A9A-08DC9E34ACB9}">
      <dgm:prSet/>
      <dgm:spPr/>
      <dgm:t>
        <a:bodyPr/>
        <a:lstStyle/>
        <a:p>
          <a:endParaRPr lang="en-US"/>
        </a:p>
      </dgm:t>
    </dgm:pt>
    <dgm:pt modelId="{334D8A88-7639-4751-9DDD-A9750C7E056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1b: 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Toraks BT’de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mukoid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impaksiyon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bulunmayanlar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DAD8C-099C-4578-AD11-0847D22D2C1A}" type="parTrans" cxnId="{61BF9E6C-A2E0-4285-BC16-4E3F75232FCA}">
      <dgm:prSet/>
      <dgm:spPr/>
      <dgm:t>
        <a:bodyPr/>
        <a:lstStyle/>
        <a:p>
          <a:endParaRPr lang="en-US"/>
        </a:p>
      </dgm:t>
    </dgm:pt>
    <dgm:pt modelId="{FCBF013B-1289-4722-9376-0D319BBA8055}" type="sibTrans" cxnId="{61BF9E6C-A2E0-4285-BC16-4E3F75232FCA}">
      <dgm:prSet/>
      <dgm:spPr/>
      <dgm:t>
        <a:bodyPr/>
        <a:lstStyle/>
        <a:p>
          <a:endParaRPr lang="en-US"/>
        </a:p>
      </dgm:t>
    </dgm:pt>
    <dgm:pt modelId="{9BE0D94C-C952-4C4D-8BB8-CAF40720775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2: 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Tedavi yanıtlı; Klinik ve/veya radyolojik iyileşme ile birlikte sekizinci haftada serum total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IgE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değerinde başlangıç değerine göre ≥ %25 azalma olan hastalar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7CA47-54DF-46FD-BD31-E84D8370E277}" type="parTrans" cxnId="{BAF4ACE9-6DAE-40FA-98BA-BF36A2904073}">
      <dgm:prSet/>
      <dgm:spPr/>
      <dgm:t>
        <a:bodyPr/>
        <a:lstStyle/>
        <a:p>
          <a:endParaRPr lang="en-US"/>
        </a:p>
      </dgm:t>
    </dgm:pt>
    <dgm:pt modelId="{E8EF966D-B22A-4B91-8AAA-BDBFFA071B81}" type="sibTrans" cxnId="{BAF4ACE9-6DAE-40FA-98BA-BF36A2904073}">
      <dgm:prSet/>
      <dgm:spPr/>
      <dgm:t>
        <a:bodyPr/>
        <a:lstStyle/>
        <a:p>
          <a:endParaRPr lang="en-US"/>
        </a:p>
      </dgm:t>
    </dgm:pt>
    <dgm:pt modelId="{80D72C12-87C3-4D5D-8412-F48C16E08363}">
      <dgm:prSet custT="1"/>
      <dgm:spPr>
        <a:solidFill>
          <a:srgbClr val="FF0044"/>
        </a:solidFill>
      </dgm:spPr>
      <dgm:t>
        <a:bodyPr/>
        <a:lstStyle/>
        <a:p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3 (Alevlenme): 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Klinik ve/veya radyolojik kötüleşme ile birlikte serum total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IgE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değerinde yanıt/remisyon sırasında belirlenen yeni bazal değere göre ≥ %50 artış olan hastalar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659B0-93C0-41B4-9F27-AC45E6B4B716}" type="parTrans" cxnId="{6886CCA8-7A7A-4F74-B633-6E5B174E41BD}">
      <dgm:prSet/>
      <dgm:spPr/>
      <dgm:t>
        <a:bodyPr/>
        <a:lstStyle/>
        <a:p>
          <a:endParaRPr lang="en-US"/>
        </a:p>
      </dgm:t>
    </dgm:pt>
    <dgm:pt modelId="{72282A61-18C2-4484-9FD9-A1D76F58ECA4}" type="sibTrans" cxnId="{6886CCA8-7A7A-4F74-B633-6E5B174E41BD}">
      <dgm:prSet/>
      <dgm:spPr/>
      <dgm:t>
        <a:bodyPr/>
        <a:lstStyle/>
        <a:p>
          <a:endParaRPr lang="en-US"/>
        </a:p>
      </dgm:t>
    </dgm:pt>
    <dgm:pt modelId="{804EF1BF-07C6-4060-BFB3-FB4AE1C5836F}">
      <dgm:prSet custT="1"/>
      <dgm:spPr>
        <a:solidFill>
          <a:srgbClr val="92D050"/>
        </a:solidFill>
      </dgm:spPr>
      <dgm:t>
        <a:bodyPr/>
        <a:lstStyle/>
        <a:p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4 (Remisyon):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Tedaviden sonra ≥ 6 ay boyunca klinik ve radyolojik iyileşme ile birlikte serum total </a:t>
          </a:r>
          <a:r>
            <a:rPr lang="tr-T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IgE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düzeylerinin başlangıç seviyesinde veya altında kalan (veya &lt; %50 artması) hastalar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B2A1D-C1E5-40A4-B6E7-A7FDB461EA2F}" type="parTrans" cxnId="{E52E1DB1-4289-4E31-8F0E-DDFFAD3A60BC}">
      <dgm:prSet/>
      <dgm:spPr/>
      <dgm:t>
        <a:bodyPr/>
        <a:lstStyle/>
        <a:p>
          <a:endParaRPr lang="en-US"/>
        </a:p>
      </dgm:t>
    </dgm:pt>
    <dgm:pt modelId="{C2EB24F8-4C62-4473-B363-C07F5F93DC6A}" type="sibTrans" cxnId="{E52E1DB1-4289-4E31-8F0E-DDFFAD3A60BC}">
      <dgm:prSet/>
      <dgm:spPr/>
      <dgm:t>
        <a:bodyPr/>
        <a:lstStyle/>
        <a:p>
          <a:endParaRPr lang="en-US"/>
        </a:p>
      </dgm:t>
    </dgm:pt>
    <dgm:pt modelId="{1F341639-56E9-4D32-ABD4-52E2E3A77F8A}">
      <dgm:prSet custT="1"/>
      <dgm:spPr>
        <a:solidFill>
          <a:srgbClr val="D39685"/>
        </a:solidFill>
      </dgm:spPr>
      <dgm:t>
        <a:bodyPr/>
        <a:lstStyle/>
        <a:p>
          <a:r>
            <a:rPr lang="tr-T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5: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ABPA veya astımı kontrol altında tutmak için sistemik steroid kullanan hastalar 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5B13F-EA4D-43BF-950B-05979065D80E}" type="parTrans" cxnId="{F775B3C9-526C-4626-A512-AE61F87E4FA3}">
      <dgm:prSet/>
      <dgm:spPr/>
      <dgm:t>
        <a:bodyPr/>
        <a:lstStyle/>
        <a:p>
          <a:endParaRPr lang="en-US"/>
        </a:p>
      </dgm:t>
    </dgm:pt>
    <dgm:pt modelId="{60E95855-611C-4167-B36A-45CAA74CBC1C}" type="sibTrans" cxnId="{F775B3C9-526C-4626-A512-AE61F87E4FA3}">
      <dgm:prSet/>
      <dgm:spPr/>
      <dgm:t>
        <a:bodyPr/>
        <a:lstStyle/>
        <a:p>
          <a:endParaRPr lang="en-US"/>
        </a:p>
      </dgm:t>
    </dgm:pt>
    <dgm:pt modelId="{380351D6-FBFF-4172-AA6B-81F5161CEF19}">
      <dgm:prSet custT="1"/>
      <dgm:spPr>
        <a:solidFill>
          <a:srgbClr val="D39685"/>
        </a:solidFill>
      </dgm:spPr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5a: Tedavi bağımlı ABPA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D3B9B-C926-4135-9187-B32D4080BF0D}" type="parTrans" cxnId="{18245B9B-ECFB-4AB4-B702-0EEFD58D4DE7}">
      <dgm:prSet/>
      <dgm:spPr/>
      <dgm:t>
        <a:bodyPr/>
        <a:lstStyle/>
        <a:p>
          <a:endParaRPr lang="en-US"/>
        </a:p>
      </dgm:t>
    </dgm:pt>
    <dgm:pt modelId="{F8D41435-ACAA-4B9E-BD4F-3CEC62F46C94}" type="sibTrans" cxnId="{18245B9B-ECFB-4AB4-B702-0EEFD58D4DE7}">
      <dgm:prSet/>
      <dgm:spPr/>
      <dgm:t>
        <a:bodyPr/>
        <a:lstStyle/>
        <a:p>
          <a:endParaRPr lang="en-US"/>
        </a:p>
      </dgm:t>
    </dgm:pt>
    <dgm:pt modelId="{EB9FF29C-D073-4A37-88A6-32EDADB59CFF}">
      <dgm:prSet custT="1"/>
      <dgm:spPr>
        <a:solidFill>
          <a:srgbClr val="D39685"/>
        </a:solidFill>
      </dgm:spPr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5b: </a:t>
          </a:r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Steroid bağımlı astım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079AA-5C1A-4156-88DA-3C9FE39AE170}" type="parTrans" cxnId="{B2189F7E-1DC4-4938-B3AE-63692722E41F}">
      <dgm:prSet/>
      <dgm:spPr/>
      <dgm:t>
        <a:bodyPr/>
        <a:lstStyle/>
        <a:p>
          <a:endParaRPr lang="en-US"/>
        </a:p>
      </dgm:t>
    </dgm:pt>
    <dgm:pt modelId="{9F9FEDB4-643F-4DAE-8524-FF874E44F392}" type="sibTrans" cxnId="{B2189F7E-1DC4-4938-B3AE-63692722E41F}">
      <dgm:prSet/>
      <dgm:spPr/>
      <dgm:t>
        <a:bodyPr/>
        <a:lstStyle/>
        <a:p>
          <a:endParaRPr lang="en-US"/>
        </a:p>
      </dgm:t>
    </dgm:pt>
    <dgm:pt modelId="{CAC0C9DC-7BFE-4A52-B80C-4C960B7191D1}">
      <dgm:prSet custT="1"/>
      <dgm:spPr>
        <a:solidFill>
          <a:srgbClr val="FF0000"/>
        </a:solidFill>
      </dgm:spPr>
      <dgm:t>
        <a:bodyPr/>
        <a:lstStyle/>
        <a:p>
          <a:r>
            <a:rPr lang="tr-T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Evre 6 (İleri ABPA): 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yaygın bronşektazi, </a:t>
          </a:r>
          <a:r>
            <a:rPr lang="tr-TR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pulmoner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hipertansiyon veya solunum yetmezliği bulguları ile ilerlemiş hastalık 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115C2-58B6-45F1-942E-BE08B0278B4A}" type="parTrans" cxnId="{C22DEAD9-B6FB-4B2F-B1B6-01080539A355}">
      <dgm:prSet/>
      <dgm:spPr/>
      <dgm:t>
        <a:bodyPr/>
        <a:lstStyle/>
        <a:p>
          <a:endParaRPr lang="en-US"/>
        </a:p>
      </dgm:t>
    </dgm:pt>
    <dgm:pt modelId="{A59023DE-D149-4A23-B59F-9A12C67BC406}" type="sibTrans" cxnId="{C22DEAD9-B6FB-4B2F-B1B6-01080539A355}">
      <dgm:prSet/>
      <dgm:spPr/>
      <dgm:t>
        <a:bodyPr/>
        <a:lstStyle/>
        <a:p>
          <a:endParaRPr lang="en-US"/>
        </a:p>
      </dgm:t>
    </dgm:pt>
    <dgm:pt modelId="{14F72E0C-56D8-CE47-A3B2-A73B2E97505C}" type="pres">
      <dgm:prSet presAssocID="{8F2A34FC-9C5C-4457-AD93-B33F52DCE80D}" presName="vert0" presStyleCnt="0">
        <dgm:presLayoutVars>
          <dgm:dir/>
          <dgm:animOne val="branch"/>
          <dgm:animLvl val="lvl"/>
        </dgm:presLayoutVars>
      </dgm:prSet>
      <dgm:spPr/>
    </dgm:pt>
    <dgm:pt modelId="{789E53CB-EB02-EE4F-87CD-CA0D8EE0705C}" type="pres">
      <dgm:prSet presAssocID="{A25F8F39-8DAD-4B23-9C48-2781C0BBF00E}" presName="thickLine" presStyleLbl="alignNode1" presStyleIdx="0" presStyleCnt="11"/>
      <dgm:spPr/>
    </dgm:pt>
    <dgm:pt modelId="{0AF49AA3-E679-1C4C-A282-E451216DB448}" type="pres">
      <dgm:prSet presAssocID="{A25F8F39-8DAD-4B23-9C48-2781C0BBF00E}" presName="horz1" presStyleCnt="0"/>
      <dgm:spPr/>
    </dgm:pt>
    <dgm:pt modelId="{6F320BDE-E6DB-F543-AE6C-5C14ABB0C4E2}" type="pres">
      <dgm:prSet presAssocID="{A25F8F39-8DAD-4B23-9C48-2781C0BBF00E}" presName="tx1" presStyleLbl="revTx" presStyleIdx="0" presStyleCnt="11" custScaleY="114741" custLinFactNeighborX="-22146"/>
      <dgm:spPr/>
    </dgm:pt>
    <dgm:pt modelId="{359D7C98-1C84-D54B-8EBD-EE9A08704FA4}" type="pres">
      <dgm:prSet presAssocID="{A25F8F39-8DAD-4B23-9C48-2781C0BBF00E}" presName="vert1" presStyleCnt="0"/>
      <dgm:spPr/>
    </dgm:pt>
    <dgm:pt modelId="{8D224B15-5271-A643-94E6-55A2A6900734}" type="pres">
      <dgm:prSet presAssocID="{AA206062-C700-459E-8C7C-05CBF2B2F8F6}" presName="thickLine" presStyleLbl="alignNode1" presStyleIdx="1" presStyleCnt="11"/>
      <dgm:spPr/>
    </dgm:pt>
    <dgm:pt modelId="{E45A6E1D-9708-694F-9462-3EE561FFCF6C}" type="pres">
      <dgm:prSet presAssocID="{AA206062-C700-459E-8C7C-05CBF2B2F8F6}" presName="horz1" presStyleCnt="0"/>
      <dgm:spPr/>
    </dgm:pt>
    <dgm:pt modelId="{C07F5E21-53FC-2042-BC39-B72E363A44B3}" type="pres">
      <dgm:prSet presAssocID="{AA206062-C700-459E-8C7C-05CBF2B2F8F6}" presName="tx1" presStyleLbl="revTx" presStyleIdx="1" presStyleCnt="11" custScaleY="81718"/>
      <dgm:spPr/>
    </dgm:pt>
    <dgm:pt modelId="{150CFBF3-9991-A243-BB93-ADDCA113489A}" type="pres">
      <dgm:prSet presAssocID="{AA206062-C700-459E-8C7C-05CBF2B2F8F6}" presName="vert1" presStyleCnt="0"/>
      <dgm:spPr/>
    </dgm:pt>
    <dgm:pt modelId="{307D6191-4DCE-614C-9CCE-EF929271DDAB}" type="pres">
      <dgm:prSet presAssocID="{C852A0C8-B481-4621-8764-032689AC6150}" presName="thickLine" presStyleLbl="alignNode1" presStyleIdx="2" presStyleCnt="11"/>
      <dgm:spPr/>
    </dgm:pt>
    <dgm:pt modelId="{13760DDE-6B3D-D546-A38C-6E472DBFFF77}" type="pres">
      <dgm:prSet presAssocID="{C852A0C8-B481-4621-8764-032689AC6150}" presName="horz1" presStyleCnt="0"/>
      <dgm:spPr/>
    </dgm:pt>
    <dgm:pt modelId="{0A85411B-587E-9B4A-9FBE-8E01957F3BCA}" type="pres">
      <dgm:prSet presAssocID="{C852A0C8-B481-4621-8764-032689AC6150}" presName="tx1" presStyleLbl="revTx" presStyleIdx="2" presStyleCnt="11" custScaleY="83399"/>
      <dgm:spPr/>
    </dgm:pt>
    <dgm:pt modelId="{B9762320-36A8-7A40-80EE-E745A4A2F829}" type="pres">
      <dgm:prSet presAssocID="{C852A0C8-B481-4621-8764-032689AC6150}" presName="vert1" presStyleCnt="0"/>
      <dgm:spPr/>
    </dgm:pt>
    <dgm:pt modelId="{7838D418-9329-0841-BEBA-B8041A5C1F36}" type="pres">
      <dgm:prSet presAssocID="{334D8A88-7639-4751-9DDD-A9750C7E0566}" presName="thickLine" presStyleLbl="alignNode1" presStyleIdx="3" presStyleCnt="11"/>
      <dgm:spPr/>
    </dgm:pt>
    <dgm:pt modelId="{5915AF58-89B0-654C-8C95-D01A8CBB4E95}" type="pres">
      <dgm:prSet presAssocID="{334D8A88-7639-4751-9DDD-A9750C7E0566}" presName="horz1" presStyleCnt="0"/>
      <dgm:spPr/>
    </dgm:pt>
    <dgm:pt modelId="{9F562165-2781-B64F-A72A-8903EAD2E768}" type="pres">
      <dgm:prSet presAssocID="{334D8A88-7639-4751-9DDD-A9750C7E0566}" presName="tx1" presStyleLbl="revTx" presStyleIdx="3" presStyleCnt="11" custScaleY="75401"/>
      <dgm:spPr/>
    </dgm:pt>
    <dgm:pt modelId="{1F949255-5DF4-994A-8E2A-3D7969CA8585}" type="pres">
      <dgm:prSet presAssocID="{334D8A88-7639-4751-9DDD-A9750C7E0566}" presName="vert1" presStyleCnt="0"/>
      <dgm:spPr/>
    </dgm:pt>
    <dgm:pt modelId="{FE4259BE-95CF-454C-9B1E-D0E7EE739947}" type="pres">
      <dgm:prSet presAssocID="{9BE0D94C-C952-4C4D-8BB8-CAF407207751}" presName="thickLine" presStyleLbl="alignNode1" presStyleIdx="4" presStyleCnt="11"/>
      <dgm:spPr/>
    </dgm:pt>
    <dgm:pt modelId="{2352DB72-99A9-CE49-98E4-C929CC5E34B7}" type="pres">
      <dgm:prSet presAssocID="{9BE0D94C-C952-4C4D-8BB8-CAF407207751}" presName="horz1" presStyleCnt="0"/>
      <dgm:spPr/>
    </dgm:pt>
    <dgm:pt modelId="{EDAF7272-8ED0-3548-A968-9FEE1A801844}" type="pres">
      <dgm:prSet presAssocID="{9BE0D94C-C952-4C4D-8BB8-CAF407207751}" presName="tx1" presStyleLbl="revTx" presStyleIdx="4" presStyleCnt="11"/>
      <dgm:spPr/>
    </dgm:pt>
    <dgm:pt modelId="{FD3FC647-E546-4A4F-95F9-0AFC8318DC3D}" type="pres">
      <dgm:prSet presAssocID="{9BE0D94C-C952-4C4D-8BB8-CAF407207751}" presName="vert1" presStyleCnt="0"/>
      <dgm:spPr/>
    </dgm:pt>
    <dgm:pt modelId="{A2A4E479-9539-614E-A933-2E932EABD1F6}" type="pres">
      <dgm:prSet presAssocID="{80D72C12-87C3-4D5D-8412-F48C16E08363}" presName="thickLine" presStyleLbl="alignNode1" presStyleIdx="5" presStyleCnt="11"/>
      <dgm:spPr/>
    </dgm:pt>
    <dgm:pt modelId="{CD1EC819-6EA1-5441-938C-8A409D5B2F54}" type="pres">
      <dgm:prSet presAssocID="{80D72C12-87C3-4D5D-8412-F48C16E08363}" presName="horz1" presStyleCnt="0"/>
      <dgm:spPr/>
    </dgm:pt>
    <dgm:pt modelId="{DCB63B2D-DD8B-5648-8732-CEBBE2F1CA54}" type="pres">
      <dgm:prSet presAssocID="{80D72C12-87C3-4D5D-8412-F48C16E08363}" presName="tx1" presStyleLbl="revTx" presStyleIdx="5" presStyleCnt="11"/>
      <dgm:spPr/>
    </dgm:pt>
    <dgm:pt modelId="{D99940DD-F143-0146-A036-33F4D23AD41A}" type="pres">
      <dgm:prSet presAssocID="{80D72C12-87C3-4D5D-8412-F48C16E08363}" presName="vert1" presStyleCnt="0"/>
      <dgm:spPr/>
    </dgm:pt>
    <dgm:pt modelId="{6346924A-198A-A249-A835-7FD62F6C9054}" type="pres">
      <dgm:prSet presAssocID="{804EF1BF-07C6-4060-BFB3-FB4AE1C5836F}" presName="thickLine" presStyleLbl="alignNode1" presStyleIdx="6" presStyleCnt="11"/>
      <dgm:spPr/>
    </dgm:pt>
    <dgm:pt modelId="{256CE2E7-1FDA-214F-8929-52DD73EAADEC}" type="pres">
      <dgm:prSet presAssocID="{804EF1BF-07C6-4060-BFB3-FB4AE1C5836F}" presName="horz1" presStyleCnt="0"/>
      <dgm:spPr/>
    </dgm:pt>
    <dgm:pt modelId="{93543ED0-FA9C-904B-A325-CAB5AD8D6552}" type="pres">
      <dgm:prSet presAssocID="{804EF1BF-07C6-4060-BFB3-FB4AE1C5836F}" presName="tx1" presStyleLbl="revTx" presStyleIdx="6" presStyleCnt="11"/>
      <dgm:spPr/>
    </dgm:pt>
    <dgm:pt modelId="{AF96F916-FD2C-2941-821D-40DDECBC7734}" type="pres">
      <dgm:prSet presAssocID="{804EF1BF-07C6-4060-BFB3-FB4AE1C5836F}" presName="vert1" presStyleCnt="0"/>
      <dgm:spPr/>
    </dgm:pt>
    <dgm:pt modelId="{1646DAC9-C221-BF41-AABE-34610A551742}" type="pres">
      <dgm:prSet presAssocID="{1F341639-56E9-4D32-ABD4-52E2E3A77F8A}" presName="thickLine" presStyleLbl="alignNode1" presStyleIdx="7" presStyleCnt="11"/>
      <dgm:spPr/>
    </dgm:pt>
    <dgm:pt modelId="{F9577254-28FF-CD4E-9D7C-B299942F0768}" type="pres">
      <dgm:prSet presAssocID="{1F341639-56E9-4D32-ABD4-52E2E3A77F8A}" presName="horz1" presStyleCnt="0"/>
      <dgm:spPr/>
    </dgm:pt>
    <dgm:pt modelId="{9A732BB6-955D-2C49-AB3C-01F2F534789D}" type="pres">
      <dgm:prSet presAssocID="{1F341639-56E9-4D32-ABD4-52E2E3A77F8A}" presName="tx1" presStyleLbl="revTx" presStyleIdx="7" presStyleCnt="11" custScaleY="80201"/>
      <dgm:spPr/>
    </dgm:pt>
    <dgm:pt modelId="{3F6D45B5-E770-5F45-BBE0-3F5AFC3C15DA}" type="pres">
      <dgm:prSet presAssocID="{1F341639-56E9-4D32-ABD4-52E2E3A77F8A}" presName="vert1" presStyleCnt="0"/>
      <dgm:spPr/>
    </dgm:pt>
    <dgm:pt modelId="{51204F86-DD96-D74F-894B-D3F2AFCDD49E}" type="pres">
      <dgm:prSet presAssocID="{380351D6-FBFF-4172-AA6B-81F5161CEF19}" presName="thickLine" presStyleLbl="alignNode1" presStyleIdx="8" presStyleCnt="11"/>
      <dgm:spPr/>
    </dgm:pt>
    <dgm:pt modelId="{A1674873-10AA-ED49-A0F3-12FA3404219F}" type="pres">
      <dgm:prSet presAssocID="{380351D6-FBFF-4172-AA6B-81F5161CEF19}" presName="horz1" presStyleCnt="0"/>
      <dgm:spPr/>
    </dgm:pt>
    <dgm:pt modelId="{52A878A1-B982-F149-9809-A2E77573594B}" type="pres">
      <dgm:prSet presAssocID="{380351D6-FBFF-4172-AA6B-81F5161CEF19}" presName="tx1" presStyleLbl="revTx" presStyleIdx="8" presStyleCnt="11" custScaleY="64415"/>
      <dgm:spPr/>
    </dgm:pt>
    <dgm:pt modelId="{4EFD2AEE-CEE3-0B4F-9662-2CADA456927F}" type="pres">
      <dgm:prSet presAssocID="{380351D6-FBFF-4172-AA6B-81F5161CEF19}" presName="vert1" presStyleCnt="0"/>
      <dgm:spPr/>
    </dgm:pt>
    <dgm:pt modelId="{B84B085F-A84A-464B-BE9E-AD24605B5470}" type="pres">
      <dgm:prSet presAssocID="{EB9FF29C-D073-4A37-88A6-32EDADB59CFF}" presName="thickLine" presStyleLbl="alignNode1" presStyleIdx="9" presStyleCnt="11"/>
      <dgm:spPr/>
    </dgm:pt>
    <dgm:pt modelId="{94FB00FC-A437-DE48-8551-7E687DC6E18D}" type="pres">
      <dgm:prSet presAssocID="{EB9FF29C-D073-4A37-88A6-32EDADB59CFF}" presName="horz1" presStyleCnt="0"/>
      <dgm:spPr/>
    </dgm:pt>
    <dgm:pt modelId="{BF017B02-E9F5-AF4F-8368-9F0D9F551B54}" type="pres">
      <dgm:prSet presAssocID="{EB9FF29C-D073-4A37-88A6-32EDADB59CFF}" presName="tx1" presStyleLbl="revTx" presStyleIdx="9" presStyleCnt="11" custScaleY="70947"/>
      <dgm:spPr/>
    </dgm:pt>
    <dgm:pt modelId="{8704428F-5EE5-614D-A666-DA5CAD56F674}" type="pres">
      <dgm:prSet presAssocID="{EB9FF29C-D073-4A37-88A6-32EDADB59CFF}" presName="vert1" presStyleCnt="0"/>
      <dgm:spPr/>
    </dgm:pt>
    <dgm:pt modelId="{65AC95A2-DC2C-2249-B7B4-2418C37B979A}" type="pres">
      <dgm:prSet presAssocID="{CAC0C9DC-7BFE-4A52-B80C-4C960B7191D1}" presName="thickLine" presStyleLbl="alignNode1" presStyleIdx="10" presStyleCnt="11"/>
      <dgm:spPr/>
    </dgm:pt>
    <dgm:pt modelId="{5696F689-7FBC-FB4F-B1F5-79AB8F3ED9ED}" type="pres">
      <dgm:prSet presAssocID="{CAC0C9DC-7BFE-4A52-B80C-4C960B7191D1}" presName="horz1" presStyleCnt="0"/>
      <dgm:spPr/>
    </dgm:pt>
    <dgm:pt modelId="{CF8258D3-D23D-8645-909C-469FD87B43E8}" type="pres">
      <dgm:prSet presAssocID="{CAC0C9DC-7BFE-4A52-B80C-4C960B7191D1}" presName="tx1" presStyleLbl="revTx" presStyleIdx="10" presStyleCnt="11"/>
      <dgm:spPr/>
    </dgm:pt>
    <dgm:pt modelId="{9DCD8C4D-2B50-4546-9329-7CE99A21265A}" type="pres">
      <dgm:prSet presAssocID="{CAC0C9DC-7BFE-4A52-B80C-4C960B7191D1}" presName="vert1" presStyleCnt="0"/>
      <dgm:spPr/>
    </dgm:pt>
  </dgm:ptLst>
  <dgm:cxnLst>
    <dgm:cxn modelId="{2C65C205-709F-634F-80B2-77223CBAA4A4}" type="presOf" srcId="{80D72C12-87C3-4D5D-8412-F48C16E08363}" destId="{DCB63B2D-DD8B-5648-8732-CEBBE2F1CA54}" srcOrd="0" destOrd="0" presId="urn:microsoft.com/office/officeart/2008/layout/LinedList"/>
    <dgm:cxn modelId="{C9168906-E4CB-4D7E-9A9A-08DC9E34ACB9}" srcId="{8F2A34FC-9C5C-4457-AD93-B33F52DCE80D}" destId="{C852A0C8-B481-4621-8764-032689AC6150}" srcOrd="2" destOrd="0" parTransId="{3806018C-E6FD-4EA9-8439-1EE6B28ABC3A}" sibTransId="{3BC47D0A-064E-4266-91F9-CAF2B312F023}"/>
    <dgm:cxn modelId="{DEAAC513-1DCF-D346-AB1C-0A426437D19A}" type="presOf" srcId="{1F341639-56E9-4D32-ABD4-52E2E3A77F8A}" destId="{9A732BB6-955D-2C49-AB3C-01F2F534789D}" srcOrd="0" destOrd="0" presId="urn:microsoft.com/office/officeart/2008/layout/LinedList"/>
    <dgm:cxn modelId="{5BC90A20-212C-6043-BC1A-99E635CAA6E1}" type="presOf" srcId="{CAC0C9DC-7BFE-4A52-B80C-4C960B7191D1}" destId="{CF8258D3-D23D-8645-909C-469FD87B43E8}" srcOrd="0" destOrd="0" presId="urn:microsoft.com/office/officeart/2008/layout/LinedList"/>
    <dgm:cxn modelId="{B7949A25-1208-4624-A410-C8D07AD69484}" srcId="{8F2A34FC-9C5C-4457-AD93-B33F52DCE80D}" destId="{AA206062-C700-459E-8C7C-05CBF2B2F8F6}" srcOrd="1" destOrd="0" parTransId="{38292BE5-ED3B-4A5F-B453-1A276EB048CF}" sibTransId="{072B90AC-B66F-486A-9B1B-33F4C577CCC7}"/>
    <dgm:cxn modelId="{7EF4CB3B-E3DB-1541-A4F8-70EAC5D56416}" type="presOf" srcId="{C852A0C8-B481-4621-8764-032689AC6150}" destId="{0A85411B-587E-9B4A-9FBE-8E01957F3BCA}" srcOrd="0" destOrd="0" presId="urn:microsoft.com/office/officeart/2008/layout/LinedList"/>
    <dgm:cxn modelId="{5FDCC750-7422-324C-A84B-6A11DC59B918}" type="presOf" srcId="{380351D6-FBFF-4172-AA6B-81F5161CEF19}" destId="{52A878A1-B982-F149-9809-A2E77573594B}" srcOrd="0" destOrd="0" presId="urn:microsoft.com/office/officeart/2008/layout/LinedList"/>
    <dgm:cxn modelId="{61BF9E6C-A2E0-4285-BC16-4E3F75232FCA}" srcId="{8F2A34FC-9C5C-4457-AD93-B33F52DCE80D}" destId="{334D8A88-7639-4751-9DDD-A9750C7E0566}" srcOrd="3" destOrd="0" parTransId="{F95DAD8C-099C-4578-AD11-0847D22D2C1A}" sibTransId="{FCBF013B-1289-4722-9376-0D319BBA8055}"/>
    <dgm:cxn modelId="{B2189F7E-1DC4-4938-B3AE-63692722E41F}" srcId="{8F2A34FC-9C5C-4457-AD93-B33F52DCE80D}" destId="{EB9FF29C-D073-4A37-88A6-32EDADB59CFF}" srcOrd="9" destOrd="0" parTransId="{0CA079AA-5C1A-4156-88DA-3C9FE39AE170}" sibTransId="{9F9FEDB4-643F-4DAE-8524-FF874E44F392}"/>
    <dgm:cxn modelId="{18245B9B-ECFB-4AB4-B702-0EEFD58D4DE7}" srcId="{8F2A34FC-9C5C-4457-AD93-B33F52DCE80D}" destId="{380351D6-FBFF-4172-AA6B-81F5161CEF19}" srcOrd="8" destOrd="0" parTransId="{9F0D3B9B-C926-4135-9187-B32D4080BF0D}" sibTransId="{F8D41435-ACAA-4B9E-BD4F-3CEC62F46C94}"/>
    <dgm:cxn modelId="{4BD3C2A3-9857-C84A-A19A-9FAB19512FC5}" type="presOf" srcId="{A25F8F39-8DAD-4B23-9C48-2781C0BBF00E}" destId="{6F320BDE-E6DB-F543-AE6C-5C14ABB0C4E2}" srcOrd="0" destOrd="0" presId="urn:microsoft.com/office/officeart/2008/layout/LinedList"/>
    <dgm:cxn modelId="{6886CCA8-7A7A-4F74-B633-6E5B174E41BD}" srcId="{8F2A34FC-9C5C-4457-AD93-B33F52DCE80D}" destId="{80D72C12-87C3-4D5D-8412-F48C16E08363}" srcOrd="5" destOrd="0" parTransId="{B5F659B0-93C0-41B4-9F27-AC45E6B4B716}" sibTransId="{72282A61-18C2-4484-9FD9-A1D76F58ECA4}"/>
    <dgm:cxn modelId="{E52E1DB1-4289-4E31-8F0E-DDFFAD3A60BC}" srcId="{8F2A34FC-9C5C-4457-AD93-B33F52DCE80D}" destId="{804EF1BF-07C6-4060-BFB3-FB4AE1C5836F}" srcOrd="6" destOrd="0" parTransId="{8BFB2A1D-C1E5-40A4-B6E7-A7FDB461EA2F}" sibTransId="{C2EB24F8-4C62-4473-B363-C07F5F93DC6A}"/>
    <dgm:cxn modelId="{A794CEBB-5A59-A442-A66E-70A3133B0F4B}" type="presOf" srcId="{EB9FF29C-D073-4A37-88A6-32EDADB59CFF}" destId="{BF017B02-E9F5-AF4F-8368-9F0D9F551B54}" srcOrd="0" destOrd="0" presId="urn:microsoft.com/office/officeart/2008/layout/LinedList"/>
    <dgm:cxn modelId="{29C1F6C8-0E65-1942-BBBD-A74F505F1D15}" type="presOf" srcId="{8F2A34FC-9C5C-4457-AD93-B33F52DCE80D}" destId="{14F72E0C-56D8-CE47-A3B2-A73B2E97505C}" srcOrd="0" destOrd="0" presId="urn:microsoft.com/office/officeart/2008/layout/LinedList"/>
    <dgm:cxn modelId="{F775B3C9-526C-4626-A512-AE61F87E4FA3}" srcId="{8F2A34FC-9C5C-4457-AD93-B33F52DCE80D}" destId="{1F341639-56E9-4D32-ABD4-52E2E3A77F8A}" srcOrd="7" destOrd="0" parTransId="{4B85B13F-EA4D-43BF-950B-05979065D80E}" sibTransId="{60E95855-611C-4167-B36A-45CAA74CBC1C}"/>
    <dgm:cxn modelId="{CF1C8CD6-7415-824C-A634-F01FD2568480}" type="presOf" srcId="{334D8A88-7639-4751-9DDD-A9750C7E0566}" destId="{9F562165-2781-B64F-A72A-8903EAD2E768}" srcOrd="0" destOrd="0" presId="urn:microsoft.com/office/officeart/2008/layout/LinedList"/>
    <dgm:cxn modelId="{C22DEAD9-B6FB-4B2F-B1B6-01080539A355}" srcId="{8F2A34FC-9C5C-4457-AD93-B33F52DCE80D}" destId="{CAC0C9DC-7BFE-4A52-B80C-4C960B7191D1}" srcOrd="10" destOrd="0" parTransId="{08C115C2-58B6-45F1-942E-BE08B0278B4A}" sibTransId="{A59023DE-D149-4A23-B59F-9A12C67BC406}"/>
    <dgm:cxn modelId="{237040DE-0FB4-8147-9FD4-85D078FCCAF6}" type="presOf" srcId="{804EF1BF-07C6-4060-BFB3-FB4AE1C5836F}" destId="{93543ED0-FA9C-904B-A325-CAB5AD8D6552}" srcOrd="0" destOrd="0" presId="urn:microsoft.com/office/officeart/2008/layout/LinedList"/>
    <dgm:cxn modelId="{B396EEE6-282B-2A48-A801-0ED705FCAF1E}" type="presOf" srcId="{9BE0D94C-C952-4C4D-8BB8-CAF407207751}" destId="{EDAF7272-8ED0-3548-A968-9FEE1A801844}" srcOrd="0" destOrd="0" presId="urn:microsoft.com/office/officeart/2008/layout/LinedList"/>
    <dgm:cxn modelId="{EE78A2E8-C7CF-FC42-BAEE-8A65A2B05C70}" type="presOf" srcId="{AA206062-C700-459E-8C7C-05CBF2B2F8F6}" destId="{C07F5E21-53FC-2042-BC39-B72E363A44B3}" srcOrd="0" destOrd="0" presId="urn:microsoft.com/office/officeart/2008/layout/LinedList"/>
    <dgm:cxn modelId="{BAF4ACE9-6DAE-40FA-98BA-BF36A2904073}" srcId="{8F2A34FC-9C5C-4457-AD93-B33F52DCE80D}" destId="{9BE0D94C-C952-4C4D-8BB8-CAF407207751}" srcOrd="4" destOrd="0" parTransId="{CD97CA47-54DF-46FD-BD31-E84D8370E277}" sibTransId="{E8EF966D-B22A-4B91-8AAA-BDBFFA071B81}"/>
    <dgm:cxn modelId="{BDD1C0EF-6467-4DA7-A054-4339D0E2ECE6}" srcId="{8F2A34FC-9C5C-4457-AD93-B33F52DCE80D}" destId="{A25F8F39-8DAD-4B23-9C48-2781C0BBF00E}" srcOrd="0" destOrd="0" parTransId="{6A340DFA-9BB7-4624-BA94-E97FC52429C9}" sibTransId="{AD33EDAF-5D07-44EB-85D8-B9872D73DFF9}"/>
    <dgm:cxn modelId="{A5847BEE-61B1-ED4C-9099-04D43B967A4E}" type="presParOf" srcId="{14F72E0C-56D8-CE47-A3B2-A73B2E97505C}" destId="{789E53CB-EB02-EE4F-87CD-CA0D8EE0705C}" srcOrd="0" destOrd="0" presId="urn:microsoft.com/office/officeart/2008/layout/LinedList"/>
    <dgm:cxn modelId="{DB756101-1C5C-1C40-9103-4B87F086226A}" type="presParOf" srcId="{14F72E0C-56D8-CE47-A3B2-A73B2E97505C}" destId="{0AF49AA3-E679-1C4C-A282-E451216DB448}" srcOrd="1" destOrd="0" presId="urn:microsoft.com/office/officeart/2008/layout/LinedList"/>
    <dgm:cxn modelId="{03695BBF-36F8-9A4B-B0A6-1A2817F4C455}" type="presParOf" srcId="{0AF49AA3-E679-1C4C-A282-E451216DB448}" destId="{6F320BDE-E6DB-F543-AE6C-5C14ABB0C4E2}" srcOrd="0" destOrd="0" presId="urn:microsoft.com/office/officeart/2008/layout/LinedList"/>
    <dgm:cxn modelId="{34F9111B-42B0-F746-AB5C-F5B03EE335E7}" type="presParOf" srcId="{0AF49AA3-E679-1C4C-A282-E451216DB448}" destId="{359D7C98-1C84-D54B-8EBD-EE9A08704FA4}" srcOrd="1" destOrd="0" presId="urn:microsoft.com/office/officeart/2008/layout/LinedList"/>
    <dgm:cxn modelId="{4F114A70-5EB7-C344-B2D8-BF5F1E03DB6B}" type="presParOf" srcId="{14F72E0C-56D8-CE47-A3B2-A73B2E97505C}" destId="{8D224B15-5271-A643-94E6-55A2A6900734}" srcOrd="2" destOrd="0" presId="urn:microsoft.com/office/officeart/2008/layout/LinedList"/>
    <dgm:cxn modelId="{5F453D3C-A7AC-7C42-BEB6-564BD2943BCB}" type="presParOf" srcId="{14F72E0C-56D8-CE47-A3B2-A73B2E97505C}" destId="{E45A6E1D-9708-694F-9462-3EE561FFCF6C}" srcOrd="3" destOrd="0" presId="urn:microsoft.com/office/officeart/2008/layout/LinedList"/>
    <dgm:cxn modelId="{31079857-F8D9-EC4A-B8F7-3AD01E394371}" type="presParOf" srcId="{E45A6E1D-9708-694F-9462-3EE561FFCF6C}" destId="{C07F5E21-53FC-2042-BC39-B72E363A44B3}" srcOrd="0" destOrd="0" presId="urn:microsoft.com/office/officeart/2008/layout/LinedList"/>
    <dgm:cxn modelId="{9BB02BDB-306A-AC4B-8302-BBA40452489F}" type="presParOf" srcId="{E45A6E1D-9708-694F-9462-3EE561FFCF6C}" destId="{150CFBF3-9991-A243-BB93-ADDCA113489A}" srcOrd="1" destOrd="0" presId="urn:microsoft.com/office/officeart/2008/layout/LinedList"/>
    <dgm:cxn modelId="{D70BCD08-387D-D54E-B9D4-D176807A43AF}" type="presParOf" srcId="{14F72E0C-56D8-CE47-A3B2-A73B2E97505C}" destId="{307D6191-4DCE-614C-9CCE-EF929271DDAB}" srcOrd="4" destOrd="0" presId="urn:microsoft.com/office/officeart/2008/layout/LinedList"/>
    <dgm:cxn modelId="{9119813F-431C-024E-A7EE-19E370F527F1}" type="presParOf" srcId="{14F72E0C-56D8-CE47-A3B2-A73B2E97505C}" destId="{13760DDE-6B3D-D546-A38C-6E472DBFFF77}" srcOrd="5" destOrd="0" presId="urn:microsoft.com/office/officeart/2008/layout/LinedList"/>
    <dgm:cxn modelId="{872C85DF-E475-A245-9C50-D9963BB164C2}" type="presParOf" srcId="{13760DDE-6B3D-D546-A38C-6E472DBFFF77}" destId="{0A85411B-587E-9B4A-9FBE-8E01957F3BCA}" srcOrd="0" destOrd="0" presId="urn:microsoft.com/office/officeart/2008/layout/LinedList"/>
    <dgm:cxn modelId="{94A70E28-788A-2948-A97A-ECB19EF2CB8E}" type="presParOf" srcId="{13760DDE-6B3D-D546-A38C-6E472DBFFF77}" destId="{B9762320-36A8-7A40-80EE-E745A4A2F829}" srcOrd="1" destOrd="0" presId="urn:microsoft.com/office/officeart/2008/layout/LinedList"/>
    <dgm:cxn modelId="{EEA3B3F2-C8A8-2146-B51D-86856CB316DA}" type="presParOf" srcId="{14F72E0C-56D8-CE47-A3B2-A73B2E97505C}" destId="{7838D418-9329-0841-BEBA-B8041A5C1F36}" srcOrd="6" destOrd="0" presId="urn:microsoft.com/office/officeart/2008/layout/LinedList"/>
    <dgm:cxn modelId="{7A117E29-8501-B743-82A6-8366FB311491}" type="presParOf" srcId="{14F72E0C-56D8-CE47-A3B2-A73B2E97505C}" destId="{5915AF58-89B0-654C-8C95-D01A8CBB4E95}" srcOrd="7" destOrd="0" presId="urn:microsoft.com/office/officeart/2008/layout/LinedList"/>
    <dgm:cxn modelId="{6EEA4E3D-7D08-B44D-8F52-57B7E67C703C}" type="presParOf" srcId="{5915AF58-89B0-654C-8C95-D01A8CBB4E95}" destId="{9F562165-2781-B64F-A72A-8903EAD2E768}" srcOrd="0" destOrd="0" presId="urn:microsoft.com/office/officeart/2008/layout/LinedList"/>
    <dgm:cxn modelId="{70654D46-B215-E442-A7CD-7A69D4012B9A}" type="presParOf" srcId="{5915AF58-89B0-654C-8C95-D01A8CBB4E95}" destId="{1F949255-5DF4-994A-8E2A-3D7969CA8585}" srcOrd="1" destOrd="0" presId="urn:microsoft.com/office/officeart/2008/layout/LinedList"/>
    <dgm:cxn modelId="{F322E495-FE70-8D43-B37B-D95AE8BEEDA8}" type="presParOf" srcId="{14F72E0C-56D8-CE47-A3B2-A73B2E97505C}" destId="{FE4259BE-95CF-454C-9B1E-D0E7EE739947}" srcOrd="8" destOrd="0" presId="urn:microsoft.com/office/officeart/2008/layout/LinedList"/>
    <dgm:cxn modelId="{70DB237A-7C52-2C43-BF74-5162886048A2}" type="presParOf" srcId="{14F72E0C-56D8-CE47-A3B2-A73B2E97505C}" destId="{2352DB72-99A9-CE49-98E4-C929CC5E34B7}" srcOrd="9" destOrd="0" presId="urn:microsoft.com/office/officeart/2008/layout/LinedList"/>
    <dgm:cxn modelId="{A957676F-E41C-4443-80CE-25F3292F8ADD}" type="presParOf" srcId="{2352DB72-99A9-CE49-98E4-C929CC5E34B7}" destId="{EDAF7272-8ED0-3548-A968-9FEE1A801844}" srcOrd="0" destOrd="0" presId="urn:microsoft.com/office/officeart/2008/layout/LinedList"/>
    <dgm:cxn modelId="{594E9165-2A25-8044-B672-00E46F6B24F5}" type="presParOf" srcId="{2352DB72-99A9-CE49-98E4-C929CC5E34B7}" destId="{FD3FC647-E546-4A4F-95F9-0AFC8318DC3D}" srcOrd="1" destOrd="0" presId="urn:microsoft.com/office/officeart/2008/layout/LinedList"/>
    <dgm:cxn modelId="{4C8B0EFC-D15D-3B41-AE4F-BDB054E3F201}" type="presParOf" srcId="{14F72E0C-56D8-CE47-A3B2-A73B2E97505C}" destId="{A2A4E479-9539-614E-A933-2E932EABD1F6}" srcOrd="10" destOrd="0" presId="urn:microsoft.com/office/officeart/2008/layout/LinedList"/>
    <dgm:cxn modelId="{367EB403-B852-194A-BD74-822A1A3D1032}" type="presParOf" srcId="{14F72E0C-56D8-CE47-A3B2-A73B2E97505C}" destId="{CD1EC819-6EA1-5441-938C-8A409D5B2F54}" srcOrd="11" destOrd="0" presId="urn:microsoft.com/office/officeart/2008/layout/LinedList"/>
    <dgm:cxn modelId="{1A6A5DC8-A75C-1C4D-BB6F-F12565723BD8}" type="presParOf" srcId="{CD1EC819-6EA1-5441-938C-8A409D5B2F54}" destId="{DCB63B2D-DD8B-5648-8732-CEBBE2F1CA54}" srcOrd="0" destOrd="0" presId="urn:microsoft.com/office/officeart/2008/layout/LinedList"/>
    <dgm:cxn modelId="{2FEF2C76-A348-CE4A-A747-B7938906CA5B}" type="presParOf" srcId="{CD1EC819-6EA1-5441-938C-8A409D5B2F54}" destId="{D99940DD-F143-0146-A036-33F4D23AD41A}" srcOrd="1" destOrd="0" presId="urn:microsoft.com/office/officeart/2008/layout/LinedList"/>
    <dgm:cxn modelId="{087F310A-0CA4-DA4A-A27B-589992507DFD}" type="presParOf" srcId="{14F72E0C-56D8-CE47-A3B2-A73B2E97505C}" destId="{6346924A-198A-A249-A835-7FD62F6C9054}" srcOrd="12" destOrd="0" presId="urn:microsoft.com/office/officeart/2008/layout/LinedList"/>
    <dgm:cxn modelId="{3C815459-2D62-9F49-96D0-16190E98A99D}" type="presParOf" srcId="{14F72E0C-56D8-CE47-A3B2-A73B2E97505C}" destId="{256CE2E7-1FDA-214F-8929-52DD73EAADEC}" srcOrd="13" destOrd="0" presId="urn:microsoft.com/office/officeart/2008/layout/LinedList"/>
    <dgm:cxn modelId="{D75CEA73-57EC-3147-A115-9E4D5CEA18EC}" type="presParOf" srcId="{256CE2E7-1FDA-214F-8929-52DD73EAADEC}" destId="{93543ED0-FA9C-904B-A325-CAB5AD8D6552}" srcOrd="0" destOrd="0" presId="urn:microsoft.com/office/officeart/2008/layout/LinedList"/>
    <dgm:cxn modelId="{9ED84D67-2D3D-AD4C-BD6A-B1E5AEEE01E0}" type="presParOf" srcId="{256CE2E7-1FDA-214F-8929-52DD73EAADEC}" destId="{AF96F916-FD2C-2941-821D-40DDECBC7734}" srcOrd="1" destOrd="0" presId="urn:microsoft.com/office/officeart/2008/layout/LinedList"/>
    <dgm:cxn modelId="{AB16558B-CA3E-BB4A-8BEF-48F86DC64D1D}" type="presParOf" srcId="{14F72E0C-56D8-CE47-A3B2-A73B2E97505C}" destId="{1646DAC9-C221-BF41-AABE-34610A551742}" srcOrd="14" destOrd="0" presId="urn:microsoft.com/office/officeart/2008/layout/LinedList"/>
    <dgm:cxn modelId="{A598C43B-788D-FC4E-B4E1-61E85A053D68}" type="presParOf" srcId="{14F72E0C-56D8-CE47-A3B2-A73B2E97505C}" destId="{F9577254-28FF-CD4E-9D7C-B299942F0768}" srcOrd="15" destOrd="0" presId="urn:microsoft.com/office/officeart/2008/layout/LinedList"/>
    <dgm:cxn modelId="{64B641CC-1DE1-704E-BA01-2CFCEF7922D1}" type="presParOf" srcId="{F9577254-28FF-CD4E-9D7C-B299942F0768}" destId="{9A732BB6-955D-2C49-AB3C-01F2F534789D}" srcOrd="0" destOrd="0" presId="urn:microsoft.com/office/officeart/2008/layout/LinedList"/>
    <dgm:cxn modelId="{76A5DCF6-25E6-6B4F-A4A6-776D9E182FA1}" type="presParOf" srcId="{F9577254-28FF-CD4E-9D7C-B299942F0768}" destId="{3F6D45B5-E770-5F45-BBE0-3F5AFC3C15DA}" srcOrd="1" destOrd="0" presId="urn:microsoft.com/office/officeart/2008/layout/LinedList"/>
    <dgm:cxn modelId="{7EF5F55F-59DA-DC4D-BDED-BDFEC9B4F228}" type="presParOf" srcId="{14F72E0C-56D8-CE47-A3B2-A73B2E97505C}" destId="{51204F86-DD96-D74F-894B-D3F2AFCDD49E}" srcOrd="16" destOrd="0" presId="urn:microsoft.com/office/officeart/2008/layout/LinedList"/>
    <dgm:cxn modelId="{7BCA6BD7-32B3-5A44-9B4E-3A88D4731650}" type="presParOf" srcId="{14F72E0C-56D8-CE47-A3B2-A73B2E97505C}" destId="{A1674873-10AA-ED49-A0F3-12FA3404219F}" srcOrd="17" destOrd="0" presId="urn:microsoft.com/office/officeart/2008/layout/LinedList"/>
    <dgm:cxn modelId="{22F0902D-4FA1-8547-A92F-EEAC4F36B56A}" type="presParOf" srcId="{A1674873-10AA-ED49-A0F3-12FA3404219F}" destId="{52A878A1-B982-F149-9809-A2E77573594B}" srcOrd="0" destOrd="0" presId="urn:microsoft.com/office/officeart/2008/layout/LinedList"/>
    <dgm:cxn modelId="{495DF031-9C63-F144-8D9B-71DC9D29FDF7}" type="presParOf" srcId="{A1674873-10AA-ED49-A0F3-12FA3404219F}" destId="{4EFD2AEE-CEE3-0B4F-9662-2CADA456927F}" srcOrd="1" destOrd="0" presId="urn:microsoft.com/office/officeart/2008/layout/LinedList"/>
    <dgm:cxn modelId="{610D535E-79BC-EE45-A49B-8C566095D987}" type="presParOf" srcId="{14F72E0C-56D8-CE47-A3B2-A73B2E97505C}" destId="{B84B085F-A84A-464B-BE9E-AD24605B5470}" srcOrd="18" destOrd="0" presId="urn:microsoft.com/office/officeart/2008/layout/LinedList"/>
    <dgm:cxn modelId="{E4ECBB3B-6603-7E4E-B771-BE4B488F7498}" type="presParOf" srcId="{14F72E0C-56D8-CE47-A3B2-A73B2E97505C}" destId="{94FB00FC-A437-DE48-8551-7E687DC6E18D}" srcOrd="19" destOrd="0" presId="urn:microsoft.com/office/officeart/2008/layout/LinedList"/>
    <dgm:cxn modelId="{8E74A05B-D31D-9249-98EC-7CE9092E6981}" type="presParOf" srcId="{94FB00FC-A437-DE48-8551-7E687DC6E18D}" destId="{BF017B02-E9F5-AF4F-8368-9F0D9F551B54}" srcOrd="0" destOrd="0" presId="urn:microsoft.com/office/officeart/2008/layout/LinedList"/>
    <dgm:cxn modelId="{C2DC75E5-37E6-9341-BCCF-DF0084F76A9A}" type="presParOf" srcId="{94FB00FC-A437-DE48-8551-7E687DC6E18D}" destId="{8704428F-5EE5-614D-A666-DA5CAD56F674}" srcOrd="1" destOrd="0" presId="urn:microsoft.com/office/officeart/2008/layout/LinedList"/>
    <dgm:cxn modelId="{8184B1CA-D60D-6F41-A9D6-EFCA39A68ECC}" type="presParOf" srcId="{14F72E0C-56D8-CE47-A3B2-A73B2E97505C}" destId="{65AC95A2-DC2C-2249-B7B4-2418C37B979A}" srcOrd="20" destOrd="0" presId="urn:microsoft.com/office/officeart/2008/layout/LinedList"/>
    <dgm:cxn modelId="{4859210B-DE52-3541-9A92-1D32ACA83786}" type="presParOf" srcId="{14F72E0C-56D8-CE47-A3B2-A73B2E97505C}" destId="{5696F689-7FBC-FB4F-B1F5-79AB8F3ED9ED}" srcOrd="21" destOrd="0" presId="urn:microsoft.com/office/officeart/2008/layout/LinedList"/>
    <dgm:cxn modelId="{F2678860-65F3-6C4A-AFBB-B36590BAC5A3}" type="presParOf" srcId="{5696F689-7FBC-FB4F-B1F5-79AB8F3ED9ED}" destId="{CF8258D3-D23D-8645-909C-469FD87B43E8}" srcOrd="0" destOrd="0" presId="urn:microsoft.com/office/officeart/2008/layout/LinedList"/>
    <dgm:cxn modelId="{39A18B31-C627-B040-A1EF-6428912FADC2}" type="presParOf" srcId="{5696F689-7FBC-FB4F-B1F5-79AB8F3ED9ED}" destId="{9DCD8C4D-2B50-4546-9329-7CE99A21265A}" srcOrd="1" destOrd="0" presId="urn:microsoft.com/office/officeart/2008/layout/Lined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1A4B7-B5EA-48CC-852E-D4F137EEBC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E8557-E066-461B-926F-E93A37E076B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EGPA’da </a:t>
          </a:r>
          <a:r>
            <a:rPr lang="en-US" b="1"/>
            <a:t>ASTIM; </a:t>
          </a:r>
          <a:endParaRPr lang="en-US"/>
        </a:p>
      </dgm:t>
    </dgm:pt>
    <dgm:pt modelId="{268893C2-8C1A-4462-AC8E-E2E7285413B7}" type="parTrans" cxnId="{D2509EEC-E681-442C-A717-34ABA8F880DA}">
      <dgm:prSet/>
      <dgm:spPr/>
      <dgm:t>
        <a:bodyPr/>
        <a:lstStyle/>
        <a:p>
          <a:endParaRPr lang="en-US"/>
        </a:p>
      </dgm:t>
    </dgm:pt>
    <dgm:pt modelId="{8D8E8CC9-B2A9-4E49-8202-4A87809DCFCE}" type="sibTrans" cxnId="{D2509EEC-E681-442C-A717-34ABA8F880DA}">
      <dgm:prSet/>
      <dgm:spPr/>
      <dgm:t>
        <a:bodyPr/>
        <a:lstStyle/>
        <a:p>
          <a:endParaRPr lang="en-US"/>
        </a:p>
      </dgm:t>
    </dgm:pt>
    <dgm:pt modelId="{356AD69B-E47F-419F-9210-1BD26ABE703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dirty="0" err="1">
              <a:solidFill>
                <a:schemeClr val="tx1"/>
              </a:solidFill>
            </a:rPr>
            <a:t>hastaların</a:t>
          </a:r>
          <a:r>
            <a:rPr lang="en-US" dirty="0">
              <a:solidFill>
                <a:schemeClr val="tx1"/>
              </a:solidFill>
            </a:rPr>
            <a:t> % 90’ından </a:t>
          </a:r>
          <a:r>
            <a:rPr lang="en-US" dirty="0" err="1">
              <a:solidFill>
                <a:schemeClr val="tx1"/>
              </a:solidFill>
            </a:rPr>
            <a:t>fazlasında</a:t>
          </a:r>
          <a:r>
            <a:rPr lang="en-US" dirty="0">
              <a:solidFill>
                <a:schemeClr val="tx1"/>
              </a:solidFill>
            </a:rPr>
            <a:t>,</a:t>
          </a:r>
        </a:p>
      </dgm:t>
    </dgm:pt>
    <dgm:pt modelId="{81E09FFC-F1AD-4E81-B149-0B76D4CBB5FD}" type="parTrans" cxnId="{F40072D9-4FFD-4277-A8DE-B2A7B3892836}">
      <dgm:prSet/>
      <dgm:spPr/>
      <dgm:t>
        <a:bodyPr/>
        <a:lstStyle/>
        <a:p>
          <a:endParaRPr lang="en-US"/>
        </a:p>
      </dgm:t>
    </dgm:pt>
    <dgm:pt modelId="{2063CEB1-24D0-4A4B-905C-65E203DB312C}" type="sibTrans" cxnId="{F40072D9-4FFD-4277-A8DE-B2A7B3892836}">
      <dgm:prSet/>
      <dgm:spPr/>
      <dgm:t>
        <a:bodyPr/>
        <a:lstStyle/>
        <a:p>
          <a:endParaRPr lang="en-US"/>
        </a:p>
      </dgm:t>
    </dgm:pt>
    <dgm:pt modelId="{3C2C7AE7-1D5B-49B0-87A1-BBFCA9D2E7E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genellikle</a:t>
          </a:r>
          <a:r>
            <a:rPr lang="en-US" b="1"/>
            <a:t> erişkin </a:t>
          </a:r>
          <a:r>
            <a:rPr lang="en-US"/>
            <a:t>başlangıçlı,</a:t>
          </a:r>
        </a:p>
      </dgm:t>
    </dgm:pt>
    <dgm:pt modelId="{C5015F0C-40E9-4593-80DF-7D1801ACAF3A}" type="parTrans" cxnId="{1B224A81-C88D-432F-B342-6160D454EA97}">
      <dgm:prSet/>
      <dgm:spPr/>
      <dgm:t>
        <a:bodyPr/>
        <a:lstStyle/>
        <a:p>
          <a:endParaRPr lang="en-US"/>
        </a:p>
      </dgm:t>
    </dgm:pt>
    <dgm:pt modelId="{CF280E7A-ACB5-4FCD-8F97-678C806FA9DE}" type="sibTrans" cxnId="{1B224A81-C88D-432F-B342-6160D454EA97}">
      <dgm:prSet/>
      <dgm:spPr/>
      <dgm:t>
        <a:bodyPr/>
        <a:lstStyle/>
        <a:p>
          <a:endParaRPr lang="en-US"/>
        </a:p>
      </dgm:t>
    </dgm:pt>
    <dgm:pt modelId="{8DB08BC5-9FE4-4D91-A912-617DE036904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dirty="0" err="1">
              <a:solidFill>
                <a:schemeClr val="tx1"/>
              </a:solidFill>
            </a:rPr>
            <a:t>nadiren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mevsimsel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alevlenmeler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gösteren</a:t>
          </a:r>
          <a:r>
            <a:rPr lang="en-US" dirty="0">
              <a:solidFill>
                <a:schemeClr val="tx1"/>
              </a:solidFill>
            </a:rPr>
            <a:t>,</a:t>
          </a:r>
        </a:p>
      </dgm:t>
    </dgm:pt>
    <dgm:pt modelId="{4786DA0F-3026-420E-A75B-A933969A7FBB}" type="parTrans" cxnId="{B8E38561-ECE9-438D-AC65-6AA709ED284F}">
      <dgm:prSet/>
      <dgm:spPr/>
      <dgm:t>
        <a:bodyPr/>
        <a:lstStyle/>
        <a:p>
          <a:endParaRPr lang="en-US"/>
        </a:p>
      </dgm:t>
    </dgm:pt>
    <dgm:pt modelId="{81290F3B-8DEE-4B87-83FB-D2CA886D44F6}" type="sibTrans" cxnId="{B8E38561-ECE9-438D-AC65-6AA709ED284F}">
      <dgm:prSet/>
      <dgm:spPr/>
      <dgm:t>
        <a:bodyPr/>
        <a:lstStyle/>
        <a:p>
          <a:endParaRPr lang="en-US"/>
        </a:p>
      </dgm:t>
    </dgm:pt>
    <dgm:pt modelId="{3B3943C4-6D9E-425F-ACCD-59ECC44B05B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 err="1"/>
            <a:t>zamanla</a:t>
          </a:r>
          <a:r>
            <a:rPr lang="en-US" dirty="0"/>
            <a:t> </a:t>
          </a:r>
          <a:r>
            <a:rPr lang="en-US" dirty="0" err="1"/>
            <a:t>kötüleşme</a:t>
          </a:r>
          <a:r>
            <a:rPr lang="en-US" dirty="0"/>
            <a:t> </a:t>
          </a:r>
          <a:r>
            <a:rPr lang="en-US" dirty="0" err="1"/>
            <a:t>eğiliminde</a:t>
          </a:r>
          <a:r>
            <a:rPr lang="en-US" dirty="0"/>
            <a:t> </a:t>
          </a:r>
          <a:r>
            <a:rPr lang="en-US" dirty="0" err="1"/>
            <a:t>olan</a:t>
          </a:r>
          <a:r>
            <a:rPr lang="en-US" dirty="0"/>
            <a:t>,</a:t>
          </a:r>
        </a:p>
      </dgm:t>
    </dgm:pt>
    <dgm:pt modelId="{BF27402D-84A1-4C7E-BF93-10BF3214EA2A}" type="parTrans" cxnId="{7DADB846-E07D-4BF8-A4E9-EEF707A96CED}">
      <dgm:prSet/>
      <dgm:spPr/>
      <dgm:t>
        <a:bodyPr/>
        <a:lstStyle/>
        <a:p>
          <a:endParaRPr lang="en-US"/>
        </a:p>
      </dgm:t>
    </dgm:pt>
    <dgm:pt modelId="{C364F0E2-519C-430B-BC77-7489FE4F05EB}" type="sibTrans" cxnId="{7DADB846-E07D-4BF8-A4E9-EEF707A96CED}">
      <dgm:prSet/>
      <dgm:spPr/>
      <dgm:t>
        <a:bodyPr/>
        <a:lstStyle/>
        <a:p>
          <a:endParaRPr lang="en-US"/>
        </a:p>
      </dgm:t>
    </dgm:pt>
    <dgm:pt modelId="{4068D079-82F4-4789-81C9-A50D9F4BE02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dirty="0" err="1">
              <a:solidFill>
                <a:schemeClr val="tx1"/>
              </a:solidFill>
            </a:rPr>
            <a:t>CRSwNP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</a:t>
          </a:r>
          <a:r>
            <a:rPr lang="en-US" dirty="0">
              <a:solidFill>
                <a:schemeClr val="tx1"/>
              </a:solidFill>
            </a:rPr>
            <a:t> otitis media </a:t>
          </a:r>
          <a:r>
            <a:rPr lang="en-US" dirty="0" err="1">
              <a:solidFill>
                <a:schemeClr val="tx1"/>
              </a:solidFill>
            </a:rPr>
            <a:t>gibi</a:t>
          </a:r>
          <a:r>
            <a:rPr lang="en-US" dirty="0">
              <a:solidFill>
                <a:schemeClr val="tx1"/>
              </a:solidFill>
            </a:rPr>
            <a:t> KBB </a:t>
          </a:r>
          <a:r>
            <a:rPr lang="en-US" dirty="0" err="1">
              <a:solidFill>
                <a:schemeClr val="tx1"/>
              </a:solidFill>
            </a:rPr>
            <a:t>semptomlarıyla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birlikte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görülmektedir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28C900A5-6E6E-4770-A3B2-EAA04D331B8B}" type="parTrans" cxnId="{9DB58AE8-1C9E-401A-B673-8803096D45F5}">
      <dgm:prSet/>
      <dgm:spPr/>
      <dgm:t>
        <a:bodyPr/>
        <a:lstStyle/>
        <a:p>
          <a:endParaRPr lang="en-US"/>
        </a:p>
      </dgm:t>
    </dgm:pt>
    <dgm:pt modelId="{87FAE59C-3C7E-4ACC-B114-A534534E2476}" type="sibTrans" cxnId="{9DB58AE8-1C9E-401A-B673-8803096D45F5}">
      <dgm:prSet/>
      <dgm:spPr/>
      <dgm:t>
        <a:bodyPr/>
        <a:lstStyle/>
        <a:p>
          <a:endParaRPr lang="en-US"/>
        </a:p>
      </dgm:t>
    </dgm:pt>
    <dgm:pt modelId="{D908C825-86E9-46B8-8412-2202DA76733F}">
      <dgm:prSet/>
      <dgm:spPr/>
      <dgm:t>
        <a:bodyPr/>
        <a:lstStyle/>
        <a:p>
          <a:endParaRPr lang="en-US" dirty="0"/>
        </a:p>
      </dgm:t>
    </dgm:pt>
    <dgm:pt modelId="{F1748F8C-45DE-4C46-82A4-F9CC3FF069C1}" type="parTrans" cxnId="{23545372-A549-421D-9C63-812CBA32D567}">
      <dgm:prSet/>
      <dgm:spPr/>
      <dgm:t>
        <a:bodyPr/>
        <a:lstStyle/>
        <a:p>
          <a:endParaRPr lang="en-US"/>
        </a:p>
      </dgm:t>
    </dgm:pt>
    <dgm:pt modelId="{48E62B2F-DE76-4FF7-B0F2-41E7A0651F95}" type="sibTrans" cxnId="{23545372-A549-421D-9C63-812CBA32D567}">
      <dgm:prSet/>
      <dgm:spPr/>
      <dgm:t>
        <a:bodyPr/>
        <a:lstStyle/>
        <a:p>
          <a:endParaRPr lang="en-US"/>
        </a:p>
      </dgm:t>
    </dgm:pt>
    <dgm:pt modelId="{12EE18E8-1781-174B-81CF-6085886939FC}" type="pres">
      <dgm:prSet presAssocID="{6111A4B7-B5EA-48CC-852E-D4F137EEBC53}" presName="linear" presStyleCnt="0">
        <dgm:presLayoutVars>
          <dgm:animLvl val="lvl"/>
          <dgm:resizeHandles val="exact"/>
        </dgm:presLayoutVars>
      </dgm:prSet>
      <dgm:spPr/>
    </dgm:pt>
    <dgm:pt modelId="{3C6AEEE1-CA78-9542-8F30-D483379D051A}" type="pres">
      <dgm:prSet presAssocID="{F50E8557-E066-461B-926F-E93A37E076BD}" presName="parentText" presStyleLbl="node1" presStyleIdx="0" presStyleCnt="6" custScaleY="147030" custLinFactNeighborX="723" custLinFactNeighborY="10565">
        <dgm:presLayoutVars>
          <dgm:chMax val="0"/>
          <dgm:bulletEnabled val="1"/>
        </dgm:presLayoutVars>
      </dgm:prSet>
      <dgm:spPr/>
    </dgm:pt>
    <dgm:pt modelId="{33D28CD0-F1AE-4F4E-B3C6-681492645641}" type="pres">
      <dgm:prSet presAssocID="{8D8E8CC9-B2A9-4E49-8202-4A87809DCFCE}" presName="spacer" presStyleCnt="0"/>
      <dgm:spPr/>
    </dgm:pt>
    <dgm:pt modelId="{5B0E1656-83FF-A04E-A8F8-3AF86977274E}" type="pres">
      <dgm:prSet presAssocID="{356AD69B-E47F-419F-9210-1BD26ABE70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BE02849-85E8-204C-BDB2-BBAE579BF24D}" type="pres">
      <dgm:prSet presAssocID="{2063CEB1-24D0-4A4B-905C-65E203DB312C}" presName="spacer" presStyleCnt="0"/>
      <dgm:spPr/>
    </dgm:pt>
    <dgm:pt modelId="{9E5782D0-AE08-2C41-B8D4-F0B9B368FF73}" type="pres">
      <dgm:prSet presAssocID="{3C2C7AE7-1D5B-49B0-87A1-BBFCA9D2E7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E2DA036-325C-5945-B012-8055D3CDB551}" type="pres">
      <dgm:prSet presAssocID="{CF280E7A-ACB5-4FCD-8F97-678C806FA9DE}" presName="spacer" presStyleCnt="0"/>
      <dgm:spPr/>
    </dgm:pt>
    <dgm:pt modelId="{A35B09F8-2CFF-D248-A198-9C4C0BD29E3B}" type="pres">
      <dgm:prSet presAssocID="{8DB08BC5-9FE4-4D91-A912-617DE036904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4BE6258-38F1-F045-814B-435EF279F7C6}" type="pres">
      <dgm:prSet presAssocID="{81290F3B-8DEE-4B87-83FB-D2CA886D44F6}" presName="spacer" presStyleCnt="0"/>
      <dgm:spPr/>
    </dgm:pt>
    <dgm:pt modelId="{63737B24-8C02-FB4D-92D0-71E56038E7A4}" type="pres">
      <dgm:prSet presAssocID="{3B3943C4-6D9E-425F-ACCD-59ECC44B05B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77B96BE-0BCC-3E48-A83E-BE1A8583AF07}" type="pres">
      <dgm:prSet presAssocID="{C364F0E2-519C-430B-BC77-7489FE4F05EB}" presName="spacer" presStyleCnt="0"/>
      <dgm:spPr/>
    </dgm:pt>
    <dgm:pt modelId="{FFF644BB-99F2-8B47-99B0-73600F6A1EF7}" type="pres">
      <dgm:prSet presAssocID="{4068D079-82F4-4789-81C9-A50D9F4BE02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DC0DED1-EC5F-2A4B-9BFD-A37D7B1D3F48}" type="pres">
      <dgm:prSet presAssocID="{4068D079-82F4-4789-81C9-A50D9F4BE02A}" presName="childText" presStyleLbl="revTx" presStyleIdx="0" presStyleCnt="1" custScaleY="98964">
        <dgm:presLayoutVars>
          <dgm:bulletEnabled val="1"/>
        </dgm:presLayoutVars>
      </dgm:prSet>
      <dgm:spPr/>
    </dgm:pt>
  </dgm:ptLst>
  <dgm:cxnLst>
    <dgm:cxn modelId="{0E0B4B15-5E47-4B4C-AC12-8F6F03B0B7BE}" type="presOf" srcId="{D908C825-86E9-46B8-8412-2202DA76733F}" destId="{BDC0DED1-EC5F-2A4B-9BFD-A37D7B1D3F48}" srcOrd="0" destOrd="0" presId="urn:microsoft.com/office/officeart/2005/8/layout/vList2"/>
    <dgm:cxn modelId="{E01D5221-98A4-D44E-B672-E968193BFFC9}" type="presOf" srcId="{F50E8557-E066-461B-926F-E93A37E076BD}" destId="{3C6AEEE1-CA78-9542-8F30-D483379D051A}" srcOrd="0" destOrd="0" presId="urn:microsoft.com/office/officeart/2005/8/layout/vList2"/>
    <dgm:cxn modelId="{7DADB846-E07D-4BF8-A4E9-EEF707A96CED}" srcId="{6111A4B7-B5EA-48CC-852E-D4F137EEBC53}" destId="{3B3943C4-6D9E-425F-ACCD-59ECC44B05BB}" srcOrd="4" destOrd="0" parTransId="{BF27402D-84A1-4C7E-BF93-10BF3214EA2A}" sibTransId="{C364F0E2-519C-430B-BC77-7489FE4F05EB}"/>
    <dgm:cxn modelId="{B8E38561-ECE9-438D-AC65-6AA709ED284F}" srcId="{6111A4B7-B5EA-48CC-852E-D4F137EEBC53}" destId="{8DB08BC5-9FE4-4D91-A912-617DE0369041}" srcOrd="3" destOrd="0" parTransId="{4786DA0F-3026-420E-A75B-A933969A7FBB}" sibTransId="{81290F3B-8DEE-4B87-83FB-D2CA886D44F6}"/>
    <dgm:cxn modelId="{6494D466-0991-294F-982F-1A9C11700978}" type="presOf" srcId="{3B3943C4-6D9E-425F-ACCD-59ECC44B05BB}" destId="{63737B24-8C02-FB4D-92D0-71E56038E7A4}" srcOrd="0" destOrd="0" presId="urn:microsoft.com/office/officeart/2005/8/layout/vList2"/>
    <dgm:cxn modelId="{DB52326B-28A1-1A44-A96E-2C64BCB6C648}" type="presOf" srcId="{8DB08BC5-9FE4-4D91-A912-617DE0369041}" destId="{A35B09F8-2CFF-D248-A198-9C4C0BD29E3B}" srcOrd="0" destOrd="0" presId="urn:microsoft.com/office/officeart/2005/8/layout/vList2"/>
    <dgm:cxn modelId="{23545372-A549-421D-9C63-812CBA32D567}" srcId="{4068D079-82F4-4789-81C9-A50D9F4BE02A}" destId="{D908C825-86E9-46B8-8412-2202DA76733F}" srcOrd="0" destOrd="0" parTransId="{F1748F8C-45DE-4C46-82A4-F9CC3FF069C1}" sibTransId="{48E62B2F-DE76-4FF7-B0F2-41E7A0651F95}"/>
    <dgm:cxn modelId="{7412D97F-6C1C-B442-B060-217AF0CBCD23}" type="presOf" srcId="{4068D079-82F4-4789-81C9-A50D9F4BE02A}" destId="{FFF644BB-99F2-8B47-99B0-73600F6A1EF7}" srcOrd="0" destOrd="0" presId="urn:microsoft.com/office/officeart/2005/8/layout/vList2"/>
    <dgm:cxn modelId="{1B224A81-C88D-432F-B342-6160D454EA97}" srcId="{6111A4B7-B5EA-48CC-852E-D4F137EEBC53}" destId="{3C2C7AE7-1D5B-49B0-87A1-BBFCA9D2E7E3}" srcOrd="2" destOrd="0" parTransId="{C5015F0C-40E9-4593-80DF-7D1801ACAF3A}" sibTransId="{CF280E7A-ACB5-4FCD-8F97-678C806FA9DE}"/>
    <dgm:cxn modelId="{464AF085-0A47-BE4A-B4A0-3F3D9CA3011C}" type="presOf" srcId="{6111A4B7-B5EA-48CC-852E-D4F137EEBC53}" destId="{12EE18E8-1781-174B-81CF-6085886939FC}" srcOrd="0" destOrd="0" presId="urn:microsoft.com/office/officeart/2005/8/layout/vList2"/>
    <dgm:cxn modelId="{1B4368B5-1F1B-2B44-8447-2FA2223FC2B2}" type="presOf" srcId="{356AD69B-E47F-419F-9210-1BD26ABE703B}" destId="{5B0E1656-83FF-A04E-A8F8-3AF86977274E}" srcOrd="0" destOrd="0" presId="urn:microsoft.com/office/officeart/2005/8/layout/vList2"/>
    <dgm:cxn modelId="{187CB9C7-04F1-454C-8371-906814375C4D}" type="presOf" srcId="{3C2C7AE7-1D5B-49B0-87A1-BBFCA9D2E7E3}" destId="{9E5782D0-AE08-2C41-B8D4-F0B9B368FF73}" srcOrd="0" destOrd="0" presId="urn:microsoft.com/office/officeart/2005/8/layout/vList2"/>
    <dgm:cxn modelId="{F40072D9-4FFD-4277-A8DE-B2A7B3892836}" srcId="{6111A4B7-B5EA-48CC-852E-D4F137EEBC53}" destId="{356AD69B-E47F-419F-9210-1BD26ABE703B}" srcOrd="1" destOrd="0" parTransId="{81E09FFC-F1AD-4E81-B149-0B76D4CBB5FD}" sibTransId="{2063CEB1-24D0-4A4B-905C-65E203DB312C}"/>
    <dgm:cxn modelId="{9DB58AE8-1C9E-401A-B673-8803096D45F5}" srcId="{6111A4B7-B5EA-48CC-852E-D4F137EEBC53}" destId="{4068D079-82F4-4789-81C9-A50D9F4BE02A}" srcOrd="5" destOrd="0" parTransId="{28C900A5-6E6E-4770-A3B2-EAA04D331B8B}" sibTransId="{87FAE59C-3C7E-4ACC-B114-A534534E2476}"/>
    <dgm:cxn modelId="{D2509EEC-E681-442C-A717-34ABA8F880DA}" srcId="{6111A4B7-B5EA-48CC-852E-D4F137EEBC53}" destId="{F50E8557-E066-461B-926F-E93A37E076BD}" srcOrd="0" destOrd="0" parTransId="{268893C2-8C1A-4462-AC8E-E2E7285413B7}" sibTransId="{8D8E8CC9-B2A9-4E49-8202-4A87809DCFCE}"/>
    <dgm:cxn modelId="{E19A0F40-0D74-8D45-BA78-29592AB1C851}" type="presParOf" srcId="{12EE18E8-1781-174B-81CF-6085886939FC}" destId="{3C6AEEE1-CA78-9542-8F30-D483379D051A}" srcOrd="0" destOrd="0" presId="urn:microsoft.com/office/officeart/2005/8/layout/vList2"/>
    <dgm:cxn modelId="{C81D1EA9-289A-7546-A611-2F669641E457}" type="presParOf" srcId="{12EE18E8-1781-174B-81CF-6085886939FC}" destId="{33D28CD0-F1AE-4F4E-B3C6-681492645641}" srcOrd="1" destOrd="0" presId="urn:microsoft.com/office/officeart/2005/8/layout/vList2"/>
    <dgm:cxn modelId="{D26484ED-26BE-1345-AE20-4AB8A689CCC1}" type="presParOf" srcId="{12EE18E8-1781-174B-81CF-6085886939FC}" destId="{5B0E1656-83FF-A04E-A8F8-3AF86977274E}" srcOrd="2" destOrd="0" presId="urn:microsoft.com/office/officeart/2005/8/layout/vList2"/>
    <dgm:cxn modelId="{F0FE6328-FBAF-264C-84D4-C6730585433E}" type="presParOf" srcId="{12EE18E8-1781-174B-81CF-6085886939FC}" destId="{CBE02849-85E8-204C-BDB2-BBAE579BF24D}" srcOrd="3" destOrd="0" presId="urn:microsoft.com/office/officeart/2005/8/layout/vList2"/>
    <dgm:cxn modelId="{856C06CF-6C9E-724A-8333-3377857F8B39}" type="presParOf" srcId="{12EE18E8-1781-174B-81CF-6085886939FC}" destId="{9E5782D0-AE08-2C41-B8D4-F0B9B368FF73}" srcOrd="4" destOrd="0" presId="urn:microsoft.com/office/officeart/2005/8/layout/vList2"/>
    <dgm:cxn modelId="{13F746E5-2972-4A40-9998-147C80B1FAE2}" type="presParOf" srcId="{12EE18E8-1781-174B-81CF-6085886939FC}" destId="{9E2DA036-325C-5945-B012-8055D3CDB551}" srcOrd="5" destOrd="0" presId="urn:microsoft.com/office/officeart/2005/8/layout/vList2"/>
    <dgm:cxn modelId="{4505B4BD-22F3-8547-86DD-D7B28B1EE822}" type="presParOf" srcId="{12EE18E8-1781-174B-81CF-6085886939FC}" destId="{A35B09F8-2CFF-D248-A198-9C4C0BD29E3B}" srcOrd="6" destOrd="0" presId="urn:microsoft.com/office/officeart/2005/8/layout/vList2"/>
    <dgm:cxn modelId="{DFC5FADC-A121-E448-A12C-D21CA41A0235}" type="presParOf" srcId="{12EE18E8-1781-174B-81CF-6085886939FC}" destId="{24BE6258-38F1-F045-814B-435EF279F7C6}" srcOrd="7" destOrd="0" presId="urn:microsoft.com/office/officeart/2005/8/layout/vList2"/>
    <dgm:cxn modelId="{5F435B98-ECBF-4743-8D83-F38A40F74E8D}" type="presParOf" srcId="{12EE18E8-1781-174B-81CF-6085886939FC}" destId="{63737B24-8C02-FB4D-92D0-71E56038E7A4}" srcOrd="8" destOrd="0" presId="urn:microsoft.com/office/officeart/2005/8/layout/vList2"/>
    <dgm:cxn modelId="{FCD87E37-1D45-2A41-8EF9-6054FBCF7B20}" type="presParOf" srcId="{12EE18E8-1781-174B-81CF-6085886939FC}" destId="{377B96BE-0BCC-3E48-A83E-BE1A8583AF07}" srcOrd="9" destOrd="0" presId="urn:microsoft.com/office/officeart/2005/8/layout/vList2"/>
    <dgm:cxn modelId="{44ED150F-4DE1-D642-8100-B81D8E164D0F}" type="presParOf" srcId="{12EE18E8-1781-174B-81CF-6085886939FC}" destId="{FFF644BB-99F2-8B47-99B0-73600F6A1EF7}" srcOrd="10" destOrd="0" presId="urn:microsoft.com/office/officeart/2005/8/layout/vList2"/>
    <dgm:cxn modelId="{5FF4DB8F-8DFC-1E49-8CD3-A084284EF038}" type="presParOf" srcId="{12EE18E8-1781-174B-81CF-6085886939FC}" destId="{BDC0DED1-EC5F-2A4B-9BFD-A37D7B1D3F48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3FDE5-98B8-446D-9F2A-5DE30A6AA6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65703-86E8-4CA4-894C-EAFACE3A8F8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err="1"/>
            <a:t>EGPA'nın</a:t>
          </a:r>
          <a:r>
            <a:rPr lang="en-US" dirty="0"/>
            <a:t> </a:t>
          </a:r>
          <a:r>
            <a:rPr lang="en-US" dirty="0" err="1"/>
            <a:t>nadirliği</a:t>
          </a:r>
          <a:r>
            <a:rPr lang="en-US" dirty="0"/>
            <a:t>, </a:t>
          </a:r>
          <a:r>
            <a:rPr lang="en-US" dirty="0" err="1"/>
            <a:t>heterojen</a:t>
          </a:r>
          <a:r>
            <a:rPr lang="en-US" dirty="0"/>
            <a:t> </a:t>
          </a:r>
          <a:r>
            <a:rPr lang="en-US" dirty="0" err="1"/>
            <a:t>klinik</a:t>
          </a:r>
          <a:r>
            <a:rPr lang="en-US" dirty="0"/>
            <a:t> </a:t>
          </a:r>
          <a:r>
            <a:rPr lang="en-US" dirty="0" err="1"/>
            <a:t>prezentasyonu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diğer</a:t>
          </a:r>
          <a:r>
            <a:rPr lang="en-US" dirty="0"/>
            <a:t> </a:t>
          </a:r>
          <a:r>
            <a:rPr lang="en-US" dirty="0" err="1"/>
            <a:t>vaskülitik</a:t>
          </a:r>
          <a:r>
            <a:rPr lang="en-US" dirty="0"/>
            <a:t> </a:t>
          </a:r>
          <a:r>
            <a:rPr lang="en-US" dirty="0" err="1"/>
            <a:t>veya</a:t>
          </a:r>
          <a:r>
            <a:rPr lang="en-US" dirty="0"/>
            <a:t> </a:t>
          </a:r>
          <a:r>
            <a:rPr lang="en-US" dirty="0" err="1"/>
            <a:t>eozinofilik</a:t>
          </a:r>
          <a:r>
            <a:rPr lang="en-US" dirty="0"/>
            <a:t> </a:t>
          </a:r>
          <a:r>
            <a:rPr lang="en-US" dirty="0" err="1"/>
            <a:t>bozukluklarla</a:t>
          </a:r>
          <a:r>
            <a:rPr lang="en-US" dirty="0"/>
            <a:t> </a:t>
          </a:r>
          <a:r>
            <a:rPr lang="en-US" dirty="0" err="1"/>
            <a:t>klinik</a:t>
          </a:r>
          <a:r>
            <a:rPr lang="en-US" dirty="0"/>
            <a:t> </a:t>
          </a:r>
          <a:r>
            <a:rPr lang="en-US" dirty="0" err="1"/>
            <a:t>örtüşmesi</a:t>
          </a:r>
          <a:r>
            <a:rPr lang="en-US" dirty="0"/>
            <a:t> </a:t>
          </a:r>
          <a:r>
            <a:rPr lang="en-US" dirty="0" err="1"/>
            <a:t>göz</a:t>
          </a:r>
          <a:r>
            <a:rPr lang="en-US" dirty="0"/>
            <a:t> </a:t>
          </a:r>
          <a:r>
            <a:rPr lang="en-US" dirty="0" err="1"/>
            <a:t>önüne</a:t>
          </a:r>
          <a:r>
            <a:rPr lang="en-US" dirty="0"/>
            <a:t> </a:t>
          </a:r>
          <a:r>
            <a:rPr lang="en-US" dirty="0" err="1"/>
            <a:t>alındığında</a:t>
          </a:r>
          <a:r>
            <a:rPr lang="en-US" dirty="0"/>
            <a:t>, EGPA </a:t>
          </a:r>
          <a:r>
            <a:rPr lang="en-US" dirty="0" err="1"/>
            <a:t>tanısı</a:t>
          </a:r>
          <a:r>
            <a:rPr lang="en-US" dirty="0"/>
            <a:t> </a:t>
          </a:r>
          <a:r>
            <a:rPr lang="en-US" dirty="0" err="1"/>
            <a:t>genellikle</a:t>
          </a:r>
          <a:r>
            <a:rPr lang="en-US" dirty="0"/>
            <a:t> </a:t>
          </a:r>
          <a:r>
            <a:rPr lang="en-US" dirty="0" err="1"/>
            <a:t>zordur</a:t>
          </a:r>
          <a:r>
            <a:rPr lang="en-US" dirty="0"/>
            <a:t>.</a:t>
          </a:r>
        </a:p>
      </dgm:t>
    </dgm:pt>
    <dgm:pt modelId="{F60DAA98-D5EA-488C-84BE-36D96617A9F4}" type="parTrans" cxnId="{7AA0FAED-0EAE-450C-8368-480445802E45}">
      <dgm:prSet/>
      <dgm:spPr/>
      <dgm:t>
        <a:bodyPr/>
        <a:lstStyle/>
        <a:p>
          <a:endParaRPr lang="en-US"/>
        </a:p>
      </dgm:t>
    </dgm:pt>
    <dgm:pt modelId="{EFC8C93A-AD54-4D61-8DFE-CEE7A0A8452E}" type="sibTrans" cxnId="{7AA0FAED-0EAE-450C-8368-480445802E45}">
      <dgm:prSet/>
      <dgm:spPr/>
      <dgm:t>
        <a:bodyPr/>
        <a:lstStyle/>
        <a:p>
          <a:endParaRPr lang="en-US"/>
        </a:p>
      </dgm:t>
    </dgm:pt>
    <dgm:pt modelId="{C42BA2C4-BCB9-4CE4-B4C0-02B40E7C9B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EGPA </a:t>
          </a:r>
          <a:r>
            <a:rPr lang="en-US" dirty="0" err="1"/>
            <a:t>için</a:t>
          </a:r>
          <a:r>
            <a:rPr lang="en-US" dirty="0"/>
            <a:t> </a:t>
          </a:r>
          <a:r>
            <a:rPr lang="en-US" dirty="0" err="1"/>
            <a:t>tanı</a:t>
          </a:r>
          <a:r>
            <a:rPr lang="en-US" dirty="0"/>
            <a:t> </a:t>
          </a:r>
          <a:r>
            <a:rPr lang="en-US" dirty="0" err="1"/>
            <a:t>kriterleri</a:t>
          </a:r>
          <a:r>
            <a:rPr lang="en-US" dirty="0"/>
            <a:t> </a:t>
          </a:r>
          <a:r>
            <a:rPr lang="en-US" dirty="0" err="1"/>
            <a:t>yoktur</a:t>
          </a:r>
          <a:r>
            <a:rPr lang="en-US" dirty="0"/>
            <a:t>. </a:t>
          </a:r>
          <a:r>
            <a:rPr lang="en-US" dirty="0" err="1"/>
            <a:t>Sınıflandırma</a:t>
          </a:r>
          <a:r>
            <a:rPr lang="en-US" dirty="0"/>
            <a:t> </a:t>
          </a:r>
          <a:r>
            <a:rPr lang="en-US" dirty="0" err="1"/>
            <a:t>ölçütleri</a:t>
          </a:r>
          <a:r>
            <a:rPr lang="en-US" dirty="0"/>
            <a:t> (1990 ACR </a:t>
          </a:r>
          <a:r>
            <a:rPr lang="en-US" dirty="0" err="1"/>
            <a:t>ve</a:t>
          </a:r>
          <a:r>
            <a:rPr lang="en-US" dirty="0"/>
            <a:t> 2022 ACR–EULAR </a:t>
          </a:r>
          <a:r>
            <a:rPr lang="en-US" dirty="0" err="1"/>
            <a:t>kriterleri</a:t>
          </a:r>
          <a:r>
            <a:rPr lang="en-US" dirty="0"/>
            <a:t> </a:t>
          </a:r>
          <a:r>
            <a:rPr lang="en-US" dirty="0" err="1"/>
            <a:t>dahil</a:t>
          </a:r>
          <a:r>
            <a:rPr lang="en-US" dirty="0"/>
            <a:t>) </a:t>
          </a:r>
          <a:r>
            <a:rPr lang="en-US" dirty="0" err="1"/>
            <a:t>duyarlılık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özgüllüğü</a:t>
          </a:r>
          <a:r>
            <a:rPr lang="en-US" dirty="0"/>
            <a:t> </a:t>
          </a:r>
          <a:r>
            <a:rPr lang="en-US" dirty="0" err="1"/>
            <a:t>kanıtlamıştır</a:t>
          </a:r>
          <a:r>
            <a:rPr lang="en-US" dirty="0"/>
            <a:t>, </a:t>
          </a:r>
          <a:r>
            <a:rPr lang="en-US" dirty="0" err="1"/>
            <a:t>ancak</a:t>
          </a:r>
          <a:r>
            <a:rPr lang="en-US" dirty="0"/>
            <a:t> </a:t>
          </a:r>
          <a:r>
            <a:rPr lang="en-US" dirty="0" err="1"/>
            <a:t>tanı</a:t>
          </a:r>
          <a:r>
            <a:rPr lang="en-US" dirty="0"/>
            <a:t> </a:t>
          </a:r>
          <a:r>
            <a:rPr lang="en-US" dirty="0" err="1"/>
            <a:t>kriteri</a:t>
          </a:r>
          <a:r>
            <a:rPr lang="en-US" dirty="0"/>
            <a:t> </a:t>
          </a:r>
          <a:r>
            <a:rPr lang="en-US" dirty="0" err="1"/>
            <a:t>olarak</a:t>
          </a:r>
          <a:r>
            <a:rPr lang="en-US" dirty="0"/>
            <a:t> </a:t>
          </a:r>
          <a:r>
            <a:rPr lang="en-US" dirty="0" err="1"/>
            <a:t>kullanılmamalıdır</a:t>
          </a:r>
          <a:r>
            <a:rPr lang="en-US" dirty="0"/>
            <a:t>, </a:t>
          </a:r>
          <a:r>
            <a:rPr lang="en-US" dirty="0" err="1"/>
            <a:t>çünkü</a:t>
          </a:r>
          <a:r>
            <a:rPr lang="en-US" dirty="0"/>
            <a:t> </a:t>
          </a:r>
          <a:r>
            <a:rPr lang="en-US" dirty="0" err="1"/>
            <a:t>bu</a:t>
          </a:r>
          <a:r>
            <a:rPr lang="en-US" dirty="0"/>
            <a:t> </a:t>
          </a:r>
          <a:r>
            <a:rPr lang="en-US" dirty="0" err="1"/>
            <a:t>amaçla</a:t>
          </a:r>
          <a:r>
            <a:rPr lang="en-US" dirty="0"/>
            <a:t> </a:t>
          </a:r>
          <a:r>
            <a:rPr lang="en-US" dirty="0" err="1"/>
            <a:t>geliştirilmemiştir</a:t>
          </a:r>
          <a:r>
            <a:rPr lang="en-US" dirty="0"/>
            <a:t>. </a:t>
          </a:r>
        </a:p>
      </dgm:t>
    </dgm:pt>
    <dgm:pt modelId="{7EBC286B-09DA-402F-B3B6-31A42397DD98}" type="parTrans" cxnId="{44338563-8EC1-44F0-88CE-0254549629D6}">
      <dgm:prSet/>
      <dgm:spPr/>
      <dgm:t>
        <a:bodyPr/>
        <a:lstStyle/>
        <a:p>
          <a:endParaRPr lang="en-US"/>
        </a:p>
      </dgm:t>
    </dgm:pt>
    <dgm:pt modelId="{08421FF1-ECBE-460A-AC2A-EB1078BCA88E}" type="sibTrans" cxnId="{44338563-8EC1-44F0-88CE-0254549629D6}">
      <dgm:prSet/>
      <dgm:spPr/>
      <dgm:t>
        <a:bodyPr/>
        <a:lstStyle/>
        <a:p>
          <a:endParaRPr lang="en-US"/>
        </a:p>
      </dgm:t>
    </dgm:pt>
    <dgm:pt modelId="{45652DF9-EF7E-4543-A132-CC600B676D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EGPA tanısı, oldukça destekleyici olan klinik özelliklere, nesnel vaskülit kanıtlarına (örneğin histolojiden) ve ANCA'ya dayanmalıdır.</a:t>
          </a:r>
        </a:p>
      </dgm:t>
    </dgm:pt>
    <dgm:pt modelId="{2A522AF8-47DD-4231-B798-03051DA99940}" type="parTrans" cxnId="{C885B15F-D522-49E4-9222-AB1845056E25}">
      <dgm:prSet/>
      <dgm:spPr/>
      <dgm:t>
        <a:bodyPr/>
        <a:lstStyle/>
        <a:p>
          <a:endParaRPr lang="en-US"/>
        </a:p>
      </dgm:t>
    </dgm:pt>
    <dgm:pt modelId="{5AF9DC85-197A-4DC2-BA0D-0523709FE569}" type="sibTrans" cxnId="{C885B15F-D522-49E4-9222-AB1845056E25}">
      <dgm:prSet/>
      <dgm:spPr/>
      <dgm:t>
        <a:bodyPr/>
        <a:lstStyle/>
        <a:p>
          <a:endParaRPr lang="en-US"/>
        </a:p>
      </dgm:t>
    </dgm:pt>
    <dgm:pt modelId="{A1A6664C-9DC7-4CE0-AB95-06EE12C17A2F}" type="pres">
      <dgm:prSet presAssocID="{2303FDE5-98B8-446D-9F2A-5DE30A6AA662}" presName="root" presStyleCnt="0">
        <dgm:presLayoutVars>
          <dgm:dir/>
          <dgm:resizeHandles val="exact"/>
        </dgm:presLayoutVars>
      </dgm:prSet>
      <dgm:spPr/>
    </dgm:pt>
    <dgm:pt modelId="{77F3C4DA-6A97-4B73-84C2-9E0BAEC36901}" type="pres">
      <dgm:prSet presAssocID="{BCD65703-86E8-4CA4-894C-EAFACE3A8F8F}" presName="compNode" presStyleCnt="0"/>
      <dgm:spPr/>
    </dgm:pt>
    <dgm:pt modelId="{DC75EBB1-A1B5-421E-B15E-B2C75341872F}" type="pres">
      <dgm:prSet presAssocID="{BCD65703-86E8-4CA4-894C-EAFACE3A8F8F}" presName="bgRect" presStyleLbl="bgShp" presStyleIdx="0" presStyleCnt="3"/>
      <dgm:spPr>
        <a:solidFill>
          <a:schemeClr val="tx2">
            <a:lumMod val="60000"/>
            <a:lumOff val="40000"/>
          </a:schemeClr>
        </a:solidFill>
      </dgm:spPr>
    </dgm:pt>
    <dgm:pt modelId="{6A824914-8733-48A0-8D91-3EC82E02FF62}" type="pres">
      <dgm:prSet presAssocID="{BCD65703-86E8-4CA4-894C-EAFACE3A8F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öz"/>
        </a:ext>
      </dgm:extLst>
    </dgm:pt>
    <dgm:pt modelId="{656F1515-7190-48CF-BAFE-2456C6D3E895}" type="pres">
      <dgm:prSet presAssocID="{BCD65703-86E8-4CA4-894C-EAFACE3A8F8F}" presName="spaceRect" presStyleCnt="0"/>
      <dgm:spPr/>
    </dgm:pt>
    <dgm:pt modelId="{482902B7-C3A6-41DC-BFB6-646A88192FB5}" type="pres">
      <dgm:prSet presAssocID="{BCD65703-86E8-4CA4-894C-EAFACE3A8F8F}" presName="parTx" presStyleLbl="revTx" presStyleIdx="0" presStyleCnt="3">
        <dgm:presLayoutVars>
          <dgm:chMax val="0"/>
          <dgm:chPref val="0"/>
        </dgm:presLayoutVars>
      </dgm:prSet>
      <dgm:spPr/>
    </dgm:pt>
    <dgm:pt modelId="{51B11D74-0D31-425B-BD66-7A2EA1E86AF2}" type="pres">
      <dgm:prSet presAssocID="{EFC8C93A-AD54-4D61-8DFE-CEE7A0A8452E}" presName="sibTrans" presStyleCnt="0"/>
      <dgm:spPr/>
    </dgm:pt>
    <dgm:pt modelId="{8DC1F4B4-0E0E-4685-A47C-8DAC45B02843}" type="pres">
      <dgm:prSet presAssocID="{C42BA2C4-BCB9-4CE4-B4C0-02B40E7C9B67}" presName="compNode" presStyleCnt="0"/>
      <dgm:spPr/>
    </dgm:pt>
    <dgm:pt modelId="{344A24E8-970F-4B71-A945-EFC216BEAC73}" type="pres">
      <dgm:prSet presAssocID="{C42BA2C4-BCB9-4CE4-B4C0-02B40E7C9B67}" presName="bgRect" presStyleLbl="bgShp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79F224DD-3502-4441-909C-946CEA219B24}" type="pres">
      <dgm:prSet presAssocID="{C42BA2C4-BCB9-4CE4-B4C0-02B40E7C9B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48DC7A3D-35CE-48AF-B497-B5592A7AFF75}" type="pres">
      <dgm:prSet presAssocID="{C42BA2C4-BCB9-4CE4-B4C0-02B40E7C9B67}" presName="spaceRect" presStyleCnt="0"/>
      <dgm:spPr/>
    </dgm:pt>
    <dgm:pt modelId="{3426436C-E0B5-4274-AA67-97C0F1C81FDB}" type="pres">
      <dgm:prSet presAssocID="{C42BA2C4-BCB9-4CE4-B4C0-02B40E7C9B67}" presName="parTx" presStyleLbl="revTx" presStyleIdx="1" presStyleCnt="3">
        <dgm:presLayoutVars>
          <dgm:chMax val="0"/>
          <dgm:chPref val="0"/>
        </dgm:presLayoutVars>
      </dgm:prSet>
      <dgm:spPr/>
    </dgm:pt>
    <dgm:pt modelId="{E1FC6290-7F5A-4585-9A4E-86D1D613593B}" type="pres">
      <dgm:prSet presAssocID="{08421FF1-ECBE-460A-AC2A-EB1078BCA88E}" presName="sibTrans" presStyleCnt="0"/>
      <dgm:spPr/>
    </dgm:pt>
    <dgm:pt modelId="{46CD01D8-C476-4CAF-9319-C53EA390FAE6}" type="pres">
      <dgm:prSet presAssocID="{45652DF9-EF7E-4543-A132-CC600B676D33}" presName="compNode" presStyleCnt="0"/>
      <dgm:spPr/>
    </dgm:pt>
    <dgm:pt modelId="{595E6E2B-0465-4E14-B85A-AFF5DB8193E7}" type="pres">
      <dgm:prSet presAssocID="{45652DF9-EF7E-4543-A132-CC600B676D33}" presName="bgRect" presStyleLbl="bgShp" presStyleIdx="2" presStyleCnt="3"/>
      <dgm:spPr>
        <a:solidFill>
          <a:schemeClr val="tx2">
            <a:lumMod val="40000"/>
            <a:lumOff val="60000"/>
          </a:schemeClr>
        </a:solidFill>
      </dgm:spPr>
    </dgm:pt>
    <dgm:pt modelId="{DA01B368-5BBF-4761-A772-40775475C1DA}" type="pres">
      <dgm:prSet presAssocID="{45652DF9-EF7E-4543-A132-CC600B676D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FA489705-E053-434F-9189-7D19E9FBB15A}" type="pres">
      <dgm:prSet presAssocID="{45652DF9-EF7E-4543-A132-CC600B676D33}" presName="spaceRect" presStyleCnt="0"/>
      <dgm:spPr/>
    </dgm:pt>
    <dgm:pt modelId="{015FB92B-DE88-4BEB-9E3E-8CD29CC1EE6B}" type="pres">
      <dgm:prSet presAssocID="{45652DF9-EF7E-4543-A132-CC600B676D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091B046-7F99-48C7-86A4-2BB744643440}" type="presOf" srcId="{2303FDE5-98B8-446D-9F2A-5DE30A6AA662}" destId="{A1A6664C-9DC7-4CE0-AB95-06EE12C17A2F}" srcOrd="0" destOrd="0" presId="urn:microsoft.com/office/officeart/2018/2/layout/IconVerticalSolidList"/>
    <dgm:cxn modelId="{2715F24D-0933-4CC6-BEA0-FFC57EFCA0FE}" type="presOf" srcId="{C42BA2C4-BCB9-4CE4-B4C0-02B40E7C9B67}" destId="{3426436C-E0B5-4274-AA67-97C0F1C81FDB}" srcOrd="0" destOrd="0" presId="urn:microsoft.com/office/officeart/2018/2/layout/IconVerticalSolidList"/>
    <dgm:cxn modelId="{744B7D5B-8BC5-4A91-9E78-4F7178375F9F}" type="presOf" srcId="{45652DF9-EF7E-4543-A132-CC600B676D33}" destId="{015FB92B-DE88-4BEB-9E3E-8CD29CC1EE6B}" srcOrd="0" destOrd="0" presId="urn:microsoft.com/office/officeart/2018/2/layout/IconVerticalSolidList"/>
    <dgm:cxn modelId="{C885B15F-D522-49E4-9222-AB1845056E25}" srcId="{2303FDE5-98B8-446D-9F2A-5DE30A6AA662}" destId="{45652DF9-EF7E-4543-A132-CC600B676D33}" srcOrd="2" destOrd="0" parTransId="{2A522AF8-47DD-4231-B798-03051DA99940}" sibTransId="{5AF9DC85-197A-4DC2-BA0D-0523709FE569}"/>
    <dgm:cxn modelId="{44338563-8EC1-44F0-88CE-0254549629D6}" srcId="{2303FDE5-98B8-446D-9F2A-5DE30A6AA662}" destId="{C42BA2C4-BCB9-4CE4-B4C0-02B40E7C9B67}" srcOrd="1" destOrd="0" parTransId="{7EBC286B-09DA-402F-B3B6-31A42397DD98}" sibTransId="{08421FF1-ECBE-460A-AC2A-EB1078BCA88E}"/>
    <dgm:cxn modelId="{5877E0A3-8F4E-411A-8FCE-7DF0E129F69A}" type="presOf" srcId="{BCD65703-86E8-4CA4-894C-EAFACE3A8F8F}" destId="{482902B7-C3A6-41DC-BFB6-646A88192FB5}" srcOrd="0" destOrd="0" presId="urn:microsoft.com/office/officeart/2018/2/layout/IconVerticalSolidList"/>
    <dgm:cxn modelId="{7AA0FAED-0EAE-450C-8368-480445802E45}" srcId="{2303FDE5-98B8-446D-9F2A-5DE30A6AA662}" destId="{BCD65703-86E8-4CA4-894C-EAFACE3A8F8F}" srcOrd="0" destOrd="0" parTransId="{F60DAA98-D5EA-488C-84BE-36D96617A9F4}" sibTransId="{EFC8C93A-AD54-4D61-8DFE-CEE7A0A8452E}"/>
    <dgm:cxn modelId="{DA57ECF7-5C5A-439D-8339-FC83971BE489}" type="presParOf" srcId="{A1A6664C-9DC7-4CE0-AB95-06EE12C17A2F}" destId="{77F3C4DA-6A97-4B73-84C2-9E0BAEC36901}" srcOrd="0" destOrd="0" presId="urn:microsoft.com/office/officeart/2018/2/layout/IconVerticalSolidList"/>
    <dgm:cxn modelId="{7989C0E9-E9A6-436A-8188-7F08AED7BDEE}" type="presParOf" srcId="{77F3C4DA-6A97-4B73-84C2-9E0BAEC36901}" destId="{DC75EBB1-A1B5-421E-B15E-B2C75341872F}" srcOrd="0" destOrd="0" presId="urn:microsoft.com/office/officeart/2018/2/layout/IconVerticalSolidList"/>
    <dgm:cxn modelId="{F6BA7CAB-947C-4AF8-8EF6-403DA477B4DD}" type="presParOf" srcId="{77F3C4DA-6A97-4B73-84C2-9E0BAEC36901}" destId="{6A824914-8733-48A0-8D91-3EC82E02FF62}" srcOrd="1" destOrd="0" presId="urn:microsoft.com/office/officeart/2018/2/layout/IconVerticalSolidList"/>
    <dgm:cxn modelId="{F6F7F125-7F37-4A82-8C9B-A9B6B216E2CF}" type="presParOf" srcId="{77F3C4DA-6A97-4B73-84C2-9E0BAEC36901}" destId="{656F1515-7190-48CF-BAFE-2456C6D3E895}" srcOrd="2" destOrd="0" presId="urn:microsoft.com/office/officeart/2018/2/layout/IconVerticalSolidList"/>
    <dgm:cxn modelId="{32A11600-67E9-4EB1-ADA7-040933DBC865}" type="presParOf" srcId="{77F3C4DA-6A97-4B73-84C2-9E0BAEC36901}" destId="{482902B7-C3A6-41DC-BFB6-646A88192FB5}" srcOrd="3" destOrd="0" presId="urn:microsoft.com/office/officeart/2018/2/layout/IconVerticalSolidList"/>
    <dgm:cxn modelId="{8E646806-8144-4980-B1B1-B9229E13FDE8}" type="presParOf" srcId="{A1A6664C-9DC7-4CE0-AB95-06EE12C17A2F}" destId="{51B11D74-0D31-425B-BD66-7A2EA1E86AF2}" srcOrd="1" destOrd="0" presId="urn:microsoft.com/office/officeart/2018/2/layout/IconVerticalSolidList"/>
    <dgm:cxn modelId="{AC6859F9-A81D-421B-88FD-5CC4687C585A}" type="presParOf" srcId="{A1A6664C-9DC7-4CE0-AB95-06EE12C17A2F}" destId="{8DC1F4B4-0E0E-4685-A47C-8DAC45B02843}" srcOrd="2" destOrd="0" presId="urn:microsoft.com/office/officeart/2018/2/layout/IconVerticalSolidList"/>
    <dgm:cxn modelId="{63499922-D900-435B-A0AC-2E448715C256}" type="presParOf" srcId="{8DC1F4B4-0E0E-4685-A47C-8DAC45B02843}" destId="{344A24E8-970F-4B71-A945-EFC216BEAC73}" srcOrd="0" destOrd="0" presId="urn:microsoft.com/office/officeart/2018/2/layout/IconVerticalSolidList"/>
    <dgm:cxn modelId="{BCB768CF-1869-4FEF-BCB9-704E2178C6C6}" type="presParOf" srcId="{8DC1F4B4-0E0E-4685-A47C-8DAC45B02843}" destId="{79F224DD-3502-4441-909C-946CEA219B24}" srcOrd="1" destOrd="0" presId="urn:microsoft.com/office/officeart/2018/2/layout/IconVerticalSolidList"/>
    <dgm:cxn modelId="{7BCF65C5-AC47-47BB-B5FB-4CF93ED14D21}" type="presParOf" srcId="{8DC1F4B4-0E0E-4685-A47C-8DAC45B02843}" destId="{48DC7A3D-35CE-48AF-B497-B5592A7AFF75}" srcOrd="2" destOrd="0" presId="urn:microsoft.com/office/officeart/2018/2/layout/IconVerticalSolidList"/>
    <dgm:cxn modelId="{BD2E6CE6-56F6-4530-A70F-2C6950B0FB60}" type="presParOf" srcId="{8DC1F4B4-0E0E-4685-A47C-8DAC45B02843}" destId="{3426436C-E0B5-4274-AA67-97C0F1C81FDB}" srcOrd="3" destOrd="0" presId="urn:microsoft.com/office/officeart/2018/2/layout/IconVerticalSolidList"/>
    <dgm:cxn modelId="{90B3E406-22C5-4F66-9F7F-E446AB2E107A}" type="presParOf" srcId="{A1A6664C-9DC7-4CE0-AB95-06EE12C17A2F}" destId="{E1FC6290-7F5A-4585-9A4E-86D1D613593B}" srcOrd="3" destOrd="0" presId="urn:microsoft.com/office/officeart/2018/2/layout/IconVerticalSolidList"/>
    <dgm:cxn modelId="{BAB21792-E40B-41D1-A425-9AA276E3298A}" type="presParOf" srcId="{A1A6664C-9DC7-4CE0-AB95-06EE12C17A2F}" destId="{46CD01D8-C476-4CAF-9319-C53EA390FAE6}" srcOrd="4" destOrd="0" presId="urn:microsoft.com/office/officeart/2018/2/layout/IconVerticalSolidList"/>
    <dgm:cxn modelId="{40CA9768-7345-45F7-9470-273A9F4CD183}" type="presParOf" srcId="{46CD01D8-C476-4CAF-9319-C53EA390FAE6}" destId="{595E6E2B-0465-4E14-B85A-AFF5DB8193E7}" srcOrd="0" destOrd="0" presId="urn:microsoft.com/office/officeart/2018/2/layout/IconVerticalSolidList"/>
    <dgm:cxn modelId="{121E3048-228C-4887-B966-369DB01C8AF3}" type="presParOf" srcId="{46CD01D8-C476-4CAF-9319-C53EA390FAE6}" destId="{DA01B368-5BBF-4761-A772-40775475C1DA}" srcOrd="1" destOrd="0" presId="urn:microsoft.com/office/officeart/2018/2/layout/IconVerticalSolidList"/>
    <dgm:cxn modelId="{2FCC47E0-359E-44B6-AB2B-7DB437CB933D}" type="presParOf" srcId="{46CD01D8-C476-4CAF-9319-C53EA390FAE6}" destId="{FA489705-E053-434F-9189-7D19E9FBB15A}" srcOrd="2" destOrd="0" presId="urn:microsoft.com/office/officeart/2018/2/layout/IconVerticalSolidList"/>
    <dgm:cxn modelId="{E1A5EAA7-D0EF-4A3D-AE85-8D6C362B3C43}" type="presParOf" srcId="{46CD01D8-C476-4CAF-9319-C53EA390FAE6}" destId="{015FB92B-DE88-4BEB-9E3E-8CD29CC1EE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46329-37C9-425F-9A82-0CA80D4227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E3CD1C-5733-428B-B709-35C357C2E3A7}">
      <dgm:prSet/>
      <dgm:spPr/>
      <dgm:t>
        <a:bodyPr/>
        <a:lstStyle/>
        <a:p>
          <a:r>
            <a:rPr lang="en-US"/>
            <a:t>Birmingham Vaskülit Aktivite Skoru (BVAS)</a:t>
          </a:r>
        </a:p>
      </dgm:t>
    </dgm:pt>
    <dgm:pt modelId="{38330463-40FF-4DB1-955A-38EACDA1FED9}" type="parTrans" cxnId="{E6455F09-FA29-48D1-9CF0-C0A0AB14BCD8}">
      <dgm:prSet/>
      <dgm:spPr/>
      <dgm:t>
        <a:bodyPr/>
        <a:lstStyle/>
        <a:p>
          <a:endParaRPr lang="en-US"/>
        </a:p>
      </dgm:t>
    </dgm:pt>
    <dgm:pt modelId="{E75491E1-6B28-46AC-9C09-7B5654DE83BA}" type="sibTrans" cxnId="{E6455F09-FA29-48D1-9CF0-C0A0AB14BCD8}">
      <dgm:prSet/>
      <dgm:spPr/>
      <dgm:t>
        <a:bodyPr/>
        <a:lstStyle/>
        <a:p>
          <a:endParaRPr lang="en-US"/>
        </a:p>
      </dgm:t>
    </dgm:pt>
    <dgm:pt modelId="{8B6B799C-EDF2-46DF-855E-2DC78DF21459}">
      <dgm:prSet/>
      <dgm:spPr/>
      <dgm:t>
        <a:bodyPr/>
        <a:lstStyle/>
        <a:p>
          <a:r>
            <a:rPr lang="tr-TR"/>
            <a:t>1. Genel semptomlar (miyalji, artralji, ateş, kilo kaybı)</a:t>
          </a:r>
          <a:endParaRPr lang="en-US"/>
        </a:p>
      </dgm:t>
    </dgm:pt>
    <dgm:pt modelId="{0E08EB2F-4FFF-4496-8C0C-4D402905C193}" type="parTrans" cxnId="{34D4B7C1-53B6-4BD0-B628-A768D1F45BFF}">
      <dgm:prSet/>
      <dgm:spPr/>
      <dgm:t>
        <a:bodyPr/>
        <a:lstStyle/>
        <a:p>
          <a:endParaRPr lang="en-US"/>
        </a:p>
      </dgm:t>
    </dgm:pt>
    <dgm:pt modelId="{3431DFBA-0E2A-48E3-B064-8BA8A62C958B}" type="sibTrans" cxnId="{34D4B7C1-53B6-4BD0-B628-A768D1F45BFF}">
      <dgm:prSet/>
      <dgm:spPr/>
      <dgm:t>
        <a:bodyPr/>
        <a:lstStyle/>
        <a:p>
          <a:endParaRPr lang="en-US"/>
        </a:p>
      </dgm:t>
    </dgm:pt>
    <dgm:pt modelId="{25D5BFF2-CBC0-48C1-940C-40AC40E31DEA}">
      <dgm:prSet/>
      <dgm:spPr/>
      <dgm:t>
        <a:bodyPr/>
        <a:lstStyle/>
        <a:p>
          <a:r>
            <a:rPr lang="tr-TR"/>
            <a:t>2. Deri bulguları (purpura, ülser, gangren, subkutan nodüller, e.nodosum)</a:t>
          </a:r>
          <a:endParaRPr lang="en-US"/>
        </a:p>
      </dgm:t>
    </dgm:pt>
    <dgm:pt modelId="{E5A94B7D-94A2-46A5-8B84-A7C1649F8DF8}" type="parTrans" cxnId="{5CF45913-2564-442D-B431-D7559911978F}">
      <dgm:prSet/>
      <dgm:spPr/>
      <dgm:t>
        <a:bodyPr/>
        <a:lstStyle/>
        <a:p>
          <a:endParaRPr lang="en-US"/>
        </a:p>
      </dgm:t>
    </dgm:pt>
    <dgm:pt modelId="{E499AAA1-178E-461A-B189-D1A5D04A4EA9}" type="sibTrans" cxnId="{5CF45913-2564-442D-B431-D7559911978F}">
      <dgm:prSet/>
      <dgm:spPr/>
      <dgm:t>
        <a:bodyPr/>
        <a:lstStyle/>
        <a:p>
          <a:endParaRPr lang="en-US"/>
        </a:p>
      </dgm:t>
    </dgm:pt>
    <dgm:pt modelId="{379AD274-F865-47DE-A945-BEE2FB76D631}">
      <dgm:prSet/>
      <dgm:spPr/>
      <dgm:t>
        <a:bodyPr/>
        <a:lstStyle/>
        <a:p>
          <a:r>
            <a:rPr lang="tr-TR"/>
            <a:t>3. Müköz membranlar/göz bulguları</a:t>
          </a:r>
          <a:endParaRPr lang="en-US"/>
        </a:p>
      </dgm:t>
    </dgm:pt>
    <dgm:pt modelId="{64F65EAA-C539-4447-9ADE-C8B3C2953D35}" type="parTrans" cxnId="{75603C59-E4EE-4FF2-A546-05C98B9B7703}">
      <dgm:prSet/>
      <dgm:spPr/>
      <dgm:t>
        <a:bodyPr/>
        <a:lstStyle/>
        <a:p>
          <a:endParaRPr lang="en-US"/>
        </a:p>
      </dgm:t>
    </dgm:pt>
    <dgm:pt modelId="{452982D0-C2EF-45AE-B4E0-3EA346828F8B}" type="sibTrans" cxnId="{75603C59-E4EE-4FF2-A546-05C98B9B7703}">
      <dgm:prSet/>
      <dgm:spPr/>
      <dgm:t>
        <a:bodyPr/>
        <a:lstStyle/>
        <a:p>
          <a:endParaRPr lang="en-US"/>
        </a:p>
      </dgm:t>
    </dgm:pt>
    <dgm:pt modelId="{9BD080A9-4C0B-4E8C-A958-8B6691C3ECAA}">
      <dgm:prSet/>
      <dgm:spPr/>
      <dgm:t>
        <a:bodyPr/>
        <a:lstStyle/>
        <a:p>
          <a:r>
            <a:rPr lang="tr-TR"/>
            <a:t>4. KBB bulguları</a:t>
          </a:r>
          <a:endParaRPr lang="en-US"/>
        </a:p>
      </dgm:t>
    </dgm:pt>
    <dgm:pt modelId="{8B65D556-14E4-48CA-8060-8853F83BCB81}" type="parTrans" cxnId="{5FDF278F-B0E2-4C73-8D0E-C2C1C6863D0A}">
      <dgm:prSet/>
      <dgm:spPr/>
      <dgm:t>
        <a:bodyPr/>
        <a:lstStyle/>
        <a:p>
          <a:endParaRPr lang="en-US"/>
        </a:p>
      </dgm:t>
    </dgm:pt>
    <dgm:pt modelId="{E7230F0F-8B66-45A3-93F1-02834DF19E37}" type="sibTrans" cxnId="{5FDF278F-B0E2-4C73-8D0E-C2C1C6863D0A}">
      <dgm:prSet/>
      <dgm:spPr/>
      <dgm:t>
        <a:bodyPr/>
        <a:lstStyle/>
        <a:p>
          <a:endParaRPr lang="en-US"/>
        </a:p>
      </dgm:t>
    </dgm:pt>
    <dgm:pt modelId="{AE240921-ECD3-4352-BD96-AE7E190067F9}">
      <dgm:prSet/>
      <dgm:spPr/>
      <dgm:t>
        <a:bodyPr/>
        <a:lstStyle/>
        <a:p>
          <a:r>
            <a:rPr lang="tr-TR"/>
            <a:t>5. Akciğer tutulumu</a:t>
          </a:r>
          <a:endParaRPr lang="en-US"/>
        </a:p>
      </dgm:t>
    </dgm:pt>
    <dgm:pt modelId="{6EB30178-93D3-4F96-8B5C-0F7A8F5FC58F}" type="parTrans" cxnId="{2AD2A9CF-AE96-4CAE-950C-3FA0BEF27C26}">
      <dgm:prSet/>
      <dgm:spPr/>
      <dgm:t>
        <a:bodyPr/>
        <a:lstStyle/>
        <a:p>
          <a:endParaRPr lang="en-US"/>
        </a:p>
      </dgm:t>
    </dgm:pt>
    <dgm:pt modelId="{4631561A-0B03-4B90-B4EA-4F7455758817}" type="sibTrans" cxnId="{2AD2A9CF-AE96-4CAE-950C-3FA0BEF27C26}">
      <dgm:prSet/>
      <dgm:spPr/>
      <dgm:t>
        <a:bodyPr/>
        <a:lstStyle/>
        <a:p>
          <a:endParaRPr lang="en-US"/>
        </a:p>
      </dgm:t>
    </dgm:pt>
    <dgm:pt modelId="{E3C0A281-01CE-41AE-8821-622E9E1289CA}">
      <dgm:prSet/>
      <dgm:spPr/>
      <dgm:t>
        <a:bodyPr/>
        <a:lstStyle/>
        <a:p>
          <a:r>
            <a:rPr lang="tr-TR"/>
            <a:t>6. Kardiyovasküler tutulum</a:t>
          </a:r>
          <a:endParaRPr lang="en-US"/>
        </a:p>
      </dgm:t>
    </dgm:pt>
    <dgm:pt modelId="{AB660319-4375-4608-AAB6-1DC18B1A0F71}" type="parTrans" cxnId="{99E46822-EF0D-43A4-B3D4-F73AB24D2750}">
      <dgm:prSet/>
      <dgm:spPr/>
      <dgm:t>
        <a:bodyPr/>
        <a:lstStyle/>
        <a:p>
          <a:endParaRPr lang="en-US"/>
        </a:p>
      </dgm:t>
    </dgm:pt>
    <dgm:pt modelId="{2CDFB280-4432-4849-A454-4580131A7FFD}" type="sibTrans" cxnId="{99E46822-EF0D-43A4-B3D4-F73AB24D2750}">
      <dgm:prSet/>
      <dgm:spPr/>
      <dgm:t>
        <a:bodyPr/>
        <a:lstStyle/>
        <a:p>
          <a:endParaRPr lang="en-US"/>
        </a:p>
      </dgm:t>
    </dgm:pt>
    <dgm:pt modelId="{F412A681-C19F-440F-A329-5565073C98F1}">
      <dgm:prSet/>
      <dgm:spPr/>
      <dgm:t>
        <a:bodyPr/>
        <a:lstStyle/>
        <a:p>
          <a:r>
            <a:rPr lang="tr-TR"/>
            <a:t>7. Abdominal bulgular</a:t>
          </a:r>
          <a:endParaRPr lang="en-US"/>
        </a:p>
      </dgm:t>
    </dgm:pt>
    <dgm:pt modelId="{0DCAF25D-0418-48C4-844F-575DF4D3F9D2}" type="parTrans" cxnId="{FD7C669E-BFDE-40A1-8191-52888B9474A4}">
      <dgm:prSet/>
      <dgm:spPr/>
      <dgm:t>
        <a:bodyPr/>
        <a:lstStyle/>
        <a:p>
          <a:endParaRPr lang="en-US"/>
        </a:p>
      </dgm:t>
    </dgm:pt>
    <dgm:pt modelId="{09EE529E-EE9C-48AE-B3AA-C69F28BF9EEB}" type="sibTrans" cxnId="{FD7C669E-BFDE-40A1-8191-52888B9474A4}">
      <dgm:prSet/>
      <dgm:spPr/>
      <dgm:t>
        <a:bodyPr/>
        <a:lstStyle/>
        <a:p>
          <a:endParaRPr lang="en-US"/>
        </a:p>
      </dgm:t>
    </dgm:pt>
    <dgm:pt modelId="{08E308AC-3E72-4103-8980-6AA96EABEF64}">
      <dgm:prSet/>
      <dgm:spPr/>
      <dgm:t>
        <a:bodyPr/>
        <a:lstStyle/>
        <a:p>
          <a:r>
            <a:rPr lang="tr-TR"/>
            <a:t>8. Renal tutulum</a:t>
          </a:r>
          <a:endParaRPr lang="en-US"/>
        </a:p>
      </dgm:t>
    </dgm:pt>
    <dgm:pt modelId="{2ACCCC6B-3273-47AB-B393-2B34FE1636CB}" type="parTrans" cxnId="{E57B68F2-FF88-446F-9050-889C19A793DE}">
      <dgm:prSet/>
      <dgm:spPr/>
      <dgm:t>
        <a:bodyPr/>
        <a:lstStyle/>
        <a:p>
          <a:endParaRPr lang="en-US"/>
        </a:p>
      </dgm:t>
    </dgm:pt>
    <dgm:pt modelId="{67873DA6-02F0-4626-9CDB-9159980E9BF4}" type="sibTrans" cxnId="{E57B68F2-FF88-446F-9050-889C19A793DE}">
      <dgm:prSet/>
      <dgm:spPr/>
      <dgm:t>
        <a:bodyPr/>
        <a:lstStyle/>
        <a:p>
          <a:endParaRPr lang="en-US"/>
        </a:p>
      </dgm:t>
    </dgm:pt>
    <dgm:pt modelId="{9533BAA1-D36C-407F-8F99-BF2321BA2D74}">
      <dgm:prSet/>
      <dgm:spPr/>
      <dgm:t>
        <a:bodyPr/>
        <a:lstStyle/>
        <a:p>
          <a:r>
            <a:rPr lang="tr-TR"/>
            <a:t>9. Sinir sistemi tutulumu</a:t>
          </a:r>
          <a:endParaRPr lang="en-US"/>
        </a:p>
      </dgm:t>
    </dgm:pt>
    <dgm:pt modelId="{FD089630-937B-43D6-9078-BA8580AC9C5D}" type="parTrans" cxnId="{E2F2B74C-13EF-4937-8FD0-263E298BCE1A}">
      <dgm:prSet/>
      <dgm:spPr/>
      <dgm:t>
        <a:bodyPr/>
        <a:lstStyle/>
        <a:p>
          <a:endParaRPr lang="en-US"/>
        </a:p>
      </dgm:t>
    </dgm:pt>
    <dgm:pt modelId="{F6909C9B-1D9F-47B4-8800-F344C479E2E7}" type="sibTrans" cxnId="{E2F2B74C-13EF-4937-8FD0-263E298BCE1A}">
      <dgm:prSet/>
      <dgm:spPr/>
      <dgm:t>
        <a:bodyPr/>
        <a:lstStyle/>
        <a:p>
          <a:endParaRPr lang="en-US"/>
        </a:p>
      </dgm:t>
    </dgm:pt>
    <dgm:pt modelId="{DC673798-285F-4F2E-8176-E38B07B0DAC4}">
      <dgm:prSet/>
      <dgm:spPr/>
      <dgm:t>
        <a:bodyPr/>
        <a:lstStyle/>
        <a:p>
          <a:r>
            <a:rPr lang="tr-TR"/>
            <a:t>*Puanlar 0 ila 63 arasında değişir; puan ne kadar yüksek olursa hastalık o kadar şiddetli olur </a:t>
          </a:r>
          <a:endParaRPr lang="en-US"/>
        </a:p>
      </dgm:t>
    </dgm:pt>
    <dgm:pt modelId="{5BBE79BC-2927-442B-AFE3-0150E927E6E3}" type="parTrans" cxnId="{3E6EA001-25A1-4EE9-8B8D-2BA7E885B077}">
      <dgm:prSet/>
      <dgm:spPr/>
      <dgm:t>
        <a:bodyPr/>
        <a:lstStyle/>
        <a:p>
          <a:endParaRPr lang="en-US"/>
        </a:p>
      </dgm:t>
    </dgm:pt>
    <dgm:pt modelId="{68E01AF9-8688-4B24-B000-D48F3048AAF3}" type="sibTrans" cxnId="{3E6EA001-25A1-4EE9-8B8D-2BA7E885B077}">
      <dgm:prSet/>
      <dgm:spPr/>
      <dgm:t>
        <a:bodyPr/>
        <a:lstStyle/>
        <a:p>
          <a:endParaRPr lang="en-US"/>
        </a:p>
      </dgm:t>
    </dgm:pt>
    <dgm:pt modelId="{D088F1DD-6402-4F02-B236-2729A4A4AE93}">
      <dgm:prSet/>
      <dgm:spPr/>
      <dgm:t>
        <a:bodyPr/>
        <a:lstStyle/>
        <a:p>
          <a:r>
            <a:rPr lang="tr-TR"/>
            <a:t>BVAS’a göre 4 ana grup hasta vardır: </a:t>
          </a:r>
          <a:endParaRPr lang="en-US"/>
        </a:p>
      </dgm:t>
    </dgm:pt>
    <dgm:pt modelId="{34FDDDD0-AA72-4E7D-B34C-640F23C666D4}" type="parTrans" cxnId="{F558529F-BCB9-4D04-A495-D181A2062047}">
      <dgm:prSet/>
      <dgm:spPr/>
      <dgm:t>
        <a:bodyPr/>
        <a:lstStyle/>
        <a:p>
          <a:endParaRPr lang="en-US"/>
        </a:p>
      </dgm:t>
    </dgm:pt>
    <dgm:pt modelId="{EF2184D9-404C-4BA8-B6A7-2E5AAF306A02}" type="sibTrans" cxnId="{F558529F-BCB9-4D04-A495-D181A2062047}">
      <dgm:prSet/>
      <dgm:spPr/>
      <dgm:t>
        <a:bodyPr/>
        <a:lstStyle/>
        <a:p>
          <a:endParaRPr lang="en-US"/>
        </a:p>
      </dgm:t>
    </dgm:pt>
    <dgm:pt modelId="{9197FFCE-CB8B-4F61-9A76-E22F077BD02A}">
      <dgm:prSet/>
      <dgm:spPr/>
      <dgm:t>
        <a:bodyPr/>
        <a:lstStyle/>
        <a:p>
          <a:r>
            <a:rPr lang="tr-TR" dirty="0"/>
            <a:t>1.İnaktif hastalar (BVAS = 0) </a:t>
          </a:r>
          <a:endParaRPr lang="en-US" dirty="0"/>
        </a:p>
      </dgm:t>
    </dgm:pt>
    <dgm:pt modelId="{C4560814-5946-4432-8F64-B679D8008126}" type="parTrans" cxnId="{D3A9115D-D96E-4857-9280-FB8578620C1F}">
      <dgm:prSet/>
      <dgm:spPr/>
      <dgm:t>
        <a:bodyPr/>
        <a:lstStyle/>
        <a:p>
          <a:endParaRPr lang="en-US"/>
        </a:p>
      </dgm:t>
    </dgm:pt>
    <dgm:pt modelId="{E7156B8F-35D9-47ED-8D60-E61612321635}" type="sibTrans" cxnId="{D3A9115D-D96E-4857-9280-FB8578620C1F}">
      <dgm:prSet/>
      <dgm:spPr/>
      <dgm:t>
        <a:bodyPr/>
        <a:lstStyle/>
        <a:p>
          <a:endParaRPr lang="en-US"/>
        </a:p>
      </dgm:t>
    </dgm:pt>
    <dgm:pt modelId="{7697B305-988F-4BEC-B86F-4AE8D53A412F}">
      <dgm:prSet/>
      <dgm:spPr/>
      <dgm:t>
        <a:bodyPr/>
        <a:lstStyle/>
        <a:p>
          <a:r>
            <a:rPr lang="tr-TR"/>
            <a:t>2. Aktif hastalar</a:t>
          </a:r>
          <a:endParaRPr lang="en-US"/>
        </a:p>
      </dgm:t>
    </dgm:pt>
    <dgm:pt modelId="{16444F6E-7B73-49CB-B13C-32C893DF59C6}" type="parTrans" cxnId="{5236AE5B-6688-4ED9-A201-9A6A9739BA0E}">
      <dgm:prSet/>
      <dgm:spPr/>
      <dgm:t>
        <a:bodyPr/>
        <a:lstStyle/>
        <a:p>
          <a:endParaRPr lang="en-US"/>
        </a:p>
      </dgm:t>
    </dgm:pt>
    <dgm:pt modelId="{D43418DC-3A23-4484-A2E1-3C318340B6CE}" type="sibTrans" cxnId="{5236AE5B-6688-4ED9-A201-9A6A9739BA0E}">
      <dgm:prSet/>
      <dgm:spPr/>
      <dgm:t>
        <a:bodyPr/>
        <a:lstStyle/>
        <a:p>
          <a:endParaRPr lang="en-US"/>
        </a:p>
      </dgm:t>
    </dgm:pt>
    <dgm:pt modelId="{D3F87B31-9B39-4AA7-B91C-E1342CAE9D42}">
      <dgm:prSet/>
      <dgm:spPr/>
      <dgm:t>
        <a:bodyPr/>
        <a:lstStyle/>
        <a:p>
          <a:r>
            <a:rPr lang="tr-TR"/>
            <a:t>3. Hem yeni ve hem de persistan bulguları olan hastalar</a:t>
          </a:r>
          <a:endParaRPr lang="en-US"/>
        </a:p>
      </dgm:t>
    </dgm:pt>
    <dgm:pt modelId="{2471E0EE-345E-4471-BA08-826CCF3DCF48}" type="parTrans" cxnId="{8760FBB3-E262-4A60-B2F1-504741F58A53}">
      <dgm:prSet/>
      <dgm:spPr/>
      <dgm:t>
        <a:bodyPr/>
        <a:lstStyle/>
        <a:p>
          <a:endParaRPr lang="en-US"/>
        </a:p>
      </dgm:t>
    </dgm:pt>
    <dgm:pt modelId="{9C19559D-E083-431C-998F-9C3F58983015}" type="sibTrans" cxnId="{8760FBB3-E262-4A60-B2F1-504741F58A53}">
      <dgm:prSet/>
      <dgm:spPr/>
      <dgm:t>
        <a:bodyPr/>
        <a:lstStyle/>
        <a:p>
          <a:endParaRPr lang="en-US"/>
        </a:p>
      </dgm:t>
    </dgm:pt>
    <dgm:pt modelId="{6FC2E484-E5AA-4372-8007-316779954862}">
      <dgm:prSet/>
      <dgm:spPr/>
      <dgm:t>
        <a:bodyPr/>
        <a:lstStyle/>
        <a:p>
          <a:r>
            <a:rPr lang="tr-TR"/>
            <a:t>4. Yalnızca persistan bulguları olan hastalar</a:t>
          </a:r>
          <a:endParaRPr lang="en-US"/>
        </a:p>
      </dgm:t>
    </dgm:pt>
    <dgm:pt modelId="{A9B4549D-19C9-4C06-A421-BD9C482BAA41}" type="parTrans" cxnId="{3807192B-C836-4FAD-9E90-5F54FC4563CD}">
      <dgm:prSet/>
      <dgm:spPr/>
      <dgm:t>
        <a:bodyPr/>
        <a:lstStyle/>
        <a:p>
          <a:endParaRPr lang="en-US"/>
        </a:p>
      </dgm:t>
    </dgm:pt>
    <dgm:pt modelId="{FAE86537-8BBD-432F-9A76-8BBF3978F6B7}" type="sibTrans" cxnId="{3807192B-C836-4FAD-9E90-5F54FC4563CD}">
      <dgm:prSet/>
      <dgm:spPr/>
      <dgm:t>
        <a:bodyPr/>
        <a:lstStyle/>
        <a:p>
          <a:endParaRPr lang="en-US"/>
        </a:p>
      </dgm:t>
    </dgm:pt>
    <dgm:pt modelId="{68754727-EEA1-084E-BD8A-2D909191464C}" type="pres">
      <dgm:prSet presAssocID="{53846329-37C9-425F-9A82-0CA80D4227D8}" presName="vert0" presStyleCnt="0">
        <dgm:presLayoutVars>
          <dgm:dir/>
          <dgm:animOne val="branch"/>
          <dgm:animLvl val="lvl"/>
        </dgm:presLayoutVars>
      </dgm:prSet>
      <dgm:spPr/>
    </dgm:pt>
    <dgm:pt modelId="{6829E97B-D123-9642-92EE-B060DFDEC523}" type="pres">
      <dgm:prSet presAssocID="{96E3CD1C-5733-428B-B709-35C357C2E3A7}" presName="thickLine" presStyleLbl="alignNode1" presStyleIdx="0" presStyleCnt="16"/>
      <dgm:spPr/>
    </dgm:pt>
    <dgm:pt modelId="{150507CB-01A6-7D4D-B994-C231AC2DA99A}" type="pres">
      <dgm:prSet presAssocID="{96E3CD1C-5733-428B-B709-35C357C2E3A7}" presName="horz1" presStyleCnt="0"/>
      <dgm:spPr/>
    </dgm:pt>
    <dgm:pt modelId="{64A5B425-F0F1-C54A-9D7F-D72993CC29F0}" type="pres">
      <dgm:prSet presAssocID="{96E3CD1C-5733-428B-B709-35C357C2E3A7}" presName="tx1" presStyleLbl="revTx" presStyleIdx="0" presStyleCnt="16"/>
      <dgm:spPr/>
    </dgm:pt>
    <dgm:pt modelId="{DFFB8A33-A4A8-854E-B9A5-1023909305A9}" type="pres">
      <dgm:prSet presAssocID="{96E3CD1C-5733-428B-B709-35C357C2E3A7}" presName="vert1" presStyleCnt="0"/>
      <dgm:spPr/>
    </dgm:pt>
    <dgm:pt modelId="{D4797A87-B5BD-DF49-8623-78DEAED4B119}" type="pres">
      <dgm:prSet presAssocID="{8B6B799C-EDF2-46DF-855E-2DC78DF21459}" presName="thickLine" presStyleLbl="alignNode1" presStyleIdx="1" presStyleCnt="16"/>
      <dgm:spPr/>
    </dgm:pt>
    <dgm:pt modelId="{CC59A53A-58AC-A840-90D5-1FA477ED1644}" type="pres">
      <dgm:prSet presAssocID="{8B6B799C-EDF2-46DF-855E-2DC78DF21459}" presName="horz1" presStyleCnt="0"/>
      <dgm:spPr/>
    </dgm:pt>
    <dgm:pt modelId="{5CAFF00B-D49E-A446-AD2A-CCEBD55F4533}" type="pres">
      <dgm:prSet presAssocID="{8B6B799C-EDF2-46DF-855E-2DC78DF21459}" presName="tx1" presStyleLbl="revTx" presStyleIdx="1" presStyleCnt="16"/>
      <dgm:spPr/>
    </dgm:pt>
    <dgm:pt modelId="{6E9B15D4-2039-E940-BCC6-A8075A2D1083}" type="pres">
      <dgm:prSet presAssocID="{8B6B799C-EDF2-46DF-855E-2DC78DF21459}" presName="vert1" presStyleCnt="0"/>
      <dgm:spPr/>
    </dgm:pt>
    <dgm:pt modelId="{1700FBCD-15A3-ED41-9C0C-D4539703C5F5}" type="pres">
      <dgm:prSet presAssocID="{25D5BFF2-CBC0-48C1-940C-40AC40E31DEA}" presName="thickLine" presStyleLbl="alignNode1" presStyleIdx="2" presStyleCnt="16"/>
      <dgm:spPr/>
    </dgm:pt>
    <dgm:pt modelId="{0FA25868-DACC-6A4F-920C-B49B2A6F66DB}" type="pres">
      <dgm:prSet presAssocID="{25D5BFF2-CBC0-48C1-940C-40AC40E31DEA}" presName="horz1" presStyleCnt="0"/>
      <dgm:spPr/>
    </dgm:pt>
    <dgm:pt modelId="{F581CBF6-D2AD-5846-AAFD-56C7CAD3137A}" type="pres">
      <dgm:prSet presAssocID="{25D5BFF2-CBC0-48C1-940C-40AC40E31DEA}" presName="tx1" presStyleLbl="revTx" presStyleIdx="2" presStyleCnt="16"/>
      <dgm:spPr/>
    </dgm:pt>
    <dgm:pt modelId="{4B84D702-6408-294E-9DB4-C25E3AC0614B}" type="pres">
      <dgm:prSet presAssocID="{25D5BFF2-CBC0-48C1-940C-40AC40E31DEA}" presName="vert1" presStyleCnt="0"/>
      <dgm:spPr/>
    </dgm:pt>
    <dgm:pt modelId="{2FFB8183-E5AD-434E-AC02-5EA81D4CB9FB}" type="pres">
      <dgm:prSet presAssocID="{379AD274-F865-47DE-A945-BEE2FB76D631}" presName="thickLine" presStyleLbl="alignNode1" presStyleIdx="3" presStyleCnt="16"/>
      <dgm:spPr/>
    </dgm:pt>
    <dgm:pt modelId="{683D1F8B-7C7D-C248-8B51-B95336ED6F28}" type="pres">
      <dgm:prSet presAssocID="{379AD274-F865-47DE-A945-BEE2FB76D631}" presName="horz1" presStyleCnt="0"/>
      <dgm:spPr/>
    </dgm:pt>
    <dgm:pt modelId="{94CBD0E1-E9E7-3A47-8A64-875F5A0403A6}" type="pres">
      <dgm:prSet presAssocID="{379AD274-F865-47DE-A945-BEE2FB76D631}" presName="tx1" presStyleLbl="revTx" presStyleIdx="3" presStyleCnt="16"/>
      <dgm:spPr/>
    </dgm:pt>
    <dgm:pt modelId="{B3271B87-870A-DF4B-9025-E6B02E572B36}" type="pres">
      <dgm:prSet presAssocID="{379AD274-F865-47DE-A945-BEE2FB76D631}" presName="vert1" presStyleCnt="0"/>
      <dgm:spPr/>
    </dgm:pt>
    <dgm:pt modelId="{55DD5E8B-274B-0540-BCBB-4D4B8570C903}" type="pres">
      <dgm:prSet presAssocID="{9BD080A9-4C0B-4E8C-A958-8B6691C3ECAA}" presName="thickLine" presStyleLbl="alignNode1" presStyleIdx="4" presStyleCnt="16"/>
      <dgm:spPr/>
    </dgm:pt>
    <dgm:pt modelId="{56BFA28B-54E5-C641-8E3D-5DC9915EE8BD}" type="pres">
      <dgm:prSet presAssocID="{9BD080A9-4C0B-4E8C-A958-8B6691C3ECAA}" presName="horz1" presStyleCnt="0"/>
      <dgm:spPr/>
    </dgm:pt>
    <dgm:pt modelId="{E42022C2-7B3C-6A44-8DCB-A32A5DE21865}" type="pres">
      <dgm:prSet presAssocID="{9BD080A9-4C0B-4E8C-A958-8B6691C3ECAA}" presName="tx1" presStyleLbl="revTx" presStyleIdx="4" presStyleCnt="16"/>
      <dgm:spPr/>
    </dgm:pt>
    <dgm:pt modelId="{D20CE7DF-EF03-714C-B6B0-040E9187D2B7}" type="pres">
      <dgm:prSet presAssocID="{9BD080A9-4C0B-4E8C-A958-8B6691C3ECAA}" presName="vert1" presStyleCnt="0"/>
      <dgm:spPr/>
    </dgm:pt>
    <dgm:pt modelId="{BE36725E-2C46-0E41-A60F-4279B702B24D}" type="pres">
      <dgm:prSet presAssocID="{AE240921-ECD3-4352-BD96-AE7E190067F9}" presName="thickLine" presStyleLbl="alignNode1" presStyleIdx="5" presStyleCnt="16"/>
      <dgm:spPr/>
    </dgm:pt>
    <dgm:pt modelId="{5161AB41-C0E4-C343-9427-716A2C21A4E3}" type="pres">
      <dgm:prSet presAssocID="{AE240921-ECD3-4352-BD96-AE7E190067F9}" presName="horz1" presStyleCnt="0"/>
      <dgm:spPr/>
    </dgm:pt>
    <dgm:pt modelId="{471AA8C4-C0A4-624D-8559-3E7AC4AB2C80}" type="pres">
      <dgm:prSet presAssocID="{AE240921-ECD3-4352-BD96-AE7E190067F9}" presName="tx1" presStyleLbl="revTx" presStyleIdx="5" presStyleCnt="16"/>
      <dgm:spPr/>
    </dgm:pt>
    <dgm:pt modelId="{62D7DD75-1B1C-8044-915A-606320827904}" type="pres">
      <dgm:prSet presAssocID="{AE240921-ECD3-4352-BD96-AE7E190067F9}" presName="vert1" presStyleCnt="0"/>
      <dgm:spPr/>
    </dgm:pt>
    <dgm:pt modelId="{C211EEA0-0D96-784B-87ED-A49173AB2635}" type="pres">
      <dgm:prSet presAssocID="{E3C0A281-01CE-41AE-8821-622E9E1289CA}" presName="thickLine" presStyleLbl="alignNode1" presStyleIdx="6" presStyleCnt="16"/>
      <dgm:spPr/>
    </dgm:pt>
    <dgm:pt modelId="{00524058-F2BE-A84F-8739-814B429BFE34}" type="pres">
      <dgm:prSet presAssocID="{E3C0A281-01CE-41AE-8821-622E9E1289CA}" presName="horz1" presStyleCnt="0"/>
      <dgm:spPr/>
    </dgm:pt>
    <dgm:pt modelId="{D93C6B18-B0AD-874D-92F5-1A6A9D355553}" type="pres">
      <dgm:prSet presAssocID="{E3C0A281-01CE-41AE-8821-622E9E1289CA}" presName="tx1" presStyleLbl="revTx" presStyleIdx="6" presStyleCnt="16"/>
      <dgm:spPr/>
    </dgm:pt>
    <dgm:pt modelId="{EAD84AB7-AE08-9E40-BD3E-56C71BEEF7F1}" type="pres">
      <dgm:prSet presAssocID="{E3C0A281-01CE-41AE-8821-622E9E1289CA}" presName="vert1" presStyleCnt="0"/>
      <dgm:spPr/>
    </dgm:pt>
    <dgm:pt modelId="{BB7904DA-3ACA-6840-8B36-B79F7ABA9D0B}" type="pres">
      <dgm:prSet presAssocID="{F412A681-C19F-440F-A329-5565073C98F1}" presName="thickLine" presStyleLbl="alignNode1" presStyleIdx="7" presStyleCnt="16"/>
      <dgm:spPr/>
    </dgm:pt>
    <dgm:pt modelId="{A7F0C9CB-F4B5-A646-8FE1-77155AB7DD60}" type="pres">
      <dgm:prSet presAssocID="{F412A681-C19F-440F-A329-5565073C98F1}" presName="horz1" presStyleCnt="0"/>
      <dgm:spPr/>
    </dgm:pt>
    <dgm:pt modelId="{CCD7A9D4-F259-EA40-B2E0-FEA68230182A}" type="pres">
      <dgm:prSet presAssocID="{F412A681-C19F-440F-A329-5565073C98F1}" presName="tx1" presStyleLbl="revTx" presStyleIdx="7" presStyleCnt="16"/>
      <dgm:spPr/>
    </dgm:pt>
    <dgm:pt modelId="{76F842EE-2B40-4040-A6BB-7903BFAE1954}" type="pres">
      <dgm:prSet presAssocID="{F412A681-C19F-440F-A329-5565073C98F1}" presName="vert1" presStyleCnt="0"/>
      <dgm:spPr/>
    </dgm:pt>
    <dgm:pt modelId="{FEFDF573-B9C9-D44E-9B66-4720E2DC83BE}" type="pres">
      <dgm:prSet presAssocID="{08E308AC-3E72-4103-8980-6AA96EABEF64}" presName="thickLine" presStyleLbl="alignNode1" presStyleIdx="8" presStyleCnt="16"/>
      <dgm:spPr/>
    </dgm:pt>
    <dgm:pt modelId="{3761C123-A024-8147-8A7B-02D6160ACAE7}" type="pres">
      <dgm:prSet presAssocID="{08E308AC-3E72-4103-8980-6AA96EABEF64}" presName="horz1" presStyleCnt="0"/>
      <dgm:spPr/>
    </dgm:pt>
    <dgm:pt modelId="{8A0FB9F7-D4EB-9E4A-89C0-749D33942273}" type="pres">
      <dgm:prSet presAssocID="{08E308AC-3E72-4103-8980-6AA96EABEF64}" presName="tx1" presStyleLbl="revTx" presStyleIdx="8" presStyleCnt="16"/>
      <dgm:spPr/>
    </dgm:pt>
    <dgm:pt modelId="{FBA2FD76-0840-F14A-A07C-79F8CFA55C97}" type="pres">
      <dgm:prSet presAssocID="{08E308AC-3E72-4103-8980-6AA96EABEF64}" presName="vert1" presStyleCnt="0"/>
      <dgm:spPr/>
    </dgm:pt>
    <dgm:pt modelId="{83EEE9AE-EA39-E243-BD73-BE120547403C}" type="pres">
      <dgm:prSet presAssocID="{9533BAA1-D36C-407F-8F99-BF2321BA2D74}" presName="thickLine" presStyleLbl="alignNode1" presStyleIdx="9" presStyleCnt="16"/>
      <dgm:spPr/>
    </dgm:pt>
    <dgm:pt modelId="{2085A9F4-7A83-5E4E-9308-EDC8FFA76692}" type="pres">
      <dgm:prSet presAssocID="{9533BAA1-D36C-407F-8F99-BF2321BA2D74}" presName="horz1" presStyleCnt="0"/>
      <dgm:spPr/>
    </dgm:pt>
    <dgm:pt modelId="{98ADF056-FDAD-9945-A644-C392C9474D6B}" type="pres">
      <dgm:prSet presAssocID="{9533BAA1-D36C-407F-8F99-BF2321BA2D74}" presName="tx1" presStyleLbl="revTx" presStyleIdx="9" presStyleCnt="16"/>
      <dgm:spPr/>
    </dgm:pt>
    <dgm:pt modelId="{AB6878EC-941B-0245-8E12-63A987DD88BF}" type="pres">
      <dgm:prSet presAssocID="{9533BAA1-D36C-407F-8F99-BF2321BA2D74}" presName="vert1" presStyleCnt="0"/>
      <dgm:spPr/>
    </dgm:pt>
    <dgm:pt modelId="{38C18FDA-1637-2D45-8FDC-2786152D7189}" type="pres">
      <dgm:prSet presAssocID="{DC673798-285F-4F2E-8176-E38B07B0DAC4}" presName="thickLine" presStyleLbl="alignNode1" presStyleIdx="10" presStyleCnt="16"/>
      <dgm:spPr/>
    </dgm:pt>
    <dgm:pt modelId="{D6367930-5A63-D447-80B4-00EB37761F5C}" type="pres">
      <dgm:prSet presAssocID="{DC673798-285F-4F2E-8176-E38B07B0DAC4}" presName="horz1" presStyleCnt="0"/>
      <dgm:spPr/>
    </dgm:pt>
    <dgm:pt modelId="{88884609-8060-6041-AA39-C24FFCFD2326}" type="pres">
      <dgm:prSet presAssocID="{DC673798-285F-4F2E-8176-E38B07B0DAC4}" presName="tx1" presStyleLbl="revTx" presStyleIdx="10" presStyleCnt="16"/>
      <dgm:spPr/>
    </dgm:pt>
    <dgm:pt modelId="{62EF9D1D-1D76-614C-AE6D-23A2727A90B0}" type="pres">
      <dgm:prSet presAssocID="{DC673798-285F-4F2E-8176-E38B07B0DAC4}" presName="vert1" presStyleCnt="0"/>
      <dgm:spPr/>
    </dgm:pt>
    <dgm:pt modelId="{A2450B88-6565-0344-A75A-E4FBFA5D0CEE}" type="pres">
      <dgm:prSet presAssocID="{D088F1DD-6402-4F02-B236-2729A4A4AE93}" presName="thickLine" presStyleLbl="alignNode1" presStyleIdx="11" presStyleCnt="16"/>
      <dgm:spPr/>
    </dgm:pt>
    <dgm:pt modelId="{1D076752-5137-CB4B-867C-E28395E0DB78}" type="pres">
      <dgm:prSet presAssocID="{D088F1DD-6402-4F02-B236-2729A4A4AE93}" presName="horz1" presStyleCnt="0"/>
      <dgm:spPr/>
    </dgm:pt>
    <dgm:pt modelId="{81383239-2207-E746-A987-C5660CDCCAC7}" type="pres">
      <dgm:prSet presAssocID="{D088F1DD-6402-4F02-B236-2729A4A4AE93}" presName="tx1" presStyleLbl="revTx" presStyleIdx="11" presStyleCnt="16"/>
      <dgm:spPr/>
    </dgm:pt>
    <dgm:pt modelId="{A26C8716-3F90-784C-AC4D-DE4454B89977}" type="pres">
      <dgm:prSet presAssocID="{D088F1DD-6402-4F02-B236-2729A4A4AE93}" presName="vert1" presStyleCnt="0"/>
      <dgm:spPr/>
    </dgm:pt>
    <dgm:pt modelId="{B9CE7E7B-E396-754F-AA7F-94BA019F7C4F}" type="pres">
      <dgm:prSet presAssocID="{9197FFCE-CB8B-4F61-9A76-E22F077BD02A}" presName="thickLine" presStyleLbl="alignNode1" presStyleIdx="12" presStyleCnt="16"/>
      <dgm:spPr/>
    </dgm:pt>
    <dgm:pt modelId="{3EE39430-3BD1-1C40-AD82-8F6DBE5BD169}" type="pres">
      <dgm:prSet presAssocID="{9197FFCE-CB8B-4F61-9A76-E22F077BD02A}" presName="horz1" presStyleCnt="0"/>
      <dgm:spPr/>
    </dgm:pt>
    <dgm:pt modelId="{17AC44BB-C1A6-0145-8C2C-74DE7915C103}" type="pres">
      <dgm:prSet presAssocID="{9197FFCE-CB8B-4F61-9A76-E22F077BD02A}" presName="tx1" presStyleLbl="revTx" presStyleIdx="12" presStyleCnt="16"/>
      <dgm:spPr/>
    </dgm:pt>
    <dgm:pt modelId="{2402D585-9EB2-F547-8BBE-F47FFAD6CAA7}" type="pres">
      <dgm:prSet presAssocID="{9197FFCE-CB8B-4F61-9A76-E22F077BD02A}" presName="vert1" presStyleCnt="0"/>
      <dgm:spPr/>
    </dgm:pt>
    <dgm:pt modelId="{EA18290B-934B-1B49-BD6D-80A92A02B2FC}" type="pres">
      <dgm:prSet presAssocID="{7697B305-988F-4BEC-B86F-4AE8D53A412F}" presName="thickLine" presStyleLbl="alignNode1" presStyleIdx="13" presStyleCnt="16"/>
      <dgm:spPr/>
    </dgm:pt>
    <dgm:pt modelId="{BCB7D93B-F0F7-F148-8771-DA0E40895ACC}" type="pres">
      <dgm:prSet presAssocID="{7697B305-988F-4BEC-B86F-4AE8D53A412F}" presName="horz1" presStyleCnt="0"/>
      <dgm:spPr/>
    </dgm:pt>
    <dgm:pt modelId="{3BC1FE16-8D4A-794E-94A6-A355AE8B0A69}" type="pres">
      <dgm:prSet presAssocID="{7697B305-988F-4BEC-B86F-4AE8D53A412F}" presName="tx1" presStyleLbl="revTx" presStyleIdx="13" presStyleCnt="16"/>
      <dgm:spPr/>
    </dgm:pt>
    <dgm:pt modelId="{933CAFEE-FE69-DD4C-8D8D-A59CC087BBEE}" type="pres">
      <dgm:prSet presAssocID="{7697B305-988F-4BEC-B86F-4AE8D53A412F}" presName="vert1" presStyleCnt="0"/>
      <dgm:spPr/>
    </dgm:pt>
    <dgm:pt modelId="{C5A24732-3D06-E84B-BC58-60676F52CB46}" type="pres">
      <dgm:prSet presAssocID="{D3F87B31-9B39-4AA7-B91C-E1342CAE9D42}" presName="thickLine" presStyleLbl="alignNode1" presStyleIdx="14" presStyleCnt="16"/>
      <dgm:spPr/>
    </dgm:pt>
    <dgm:pt modelId="{DC9CB2A4-73A8-B74A-8A05-DB1D8BC14431}" type="pres">
      <dgm:prSet presAssocID="{D3F87B31-9B39-4AA7-B91C-E1342CAE9D42}" presName="horz1" presStyleCnt="0"/>
      <dgm:spPr/>
    </dgm:pt>
    <dgm:pt modelId="{5D2C59A0-2F21-344E-8311-08B0349126E8}" type="pres">
      <dgm:prSet presAssocID="{D3F87B31-9B39-4AA7-B91C-E1342CAE9D42}" presName="tx1" presStyleLbl="revTx" presStyleIdx="14" presStyleCnt="16"/>
      <dgm:spPr/>
    </dgm:pt>
    <dgm:pt modelId="{2E9ADB17-6CDC-6F4E-8390-B0412A33BE31}" type="pres">
      <dgm:prSet presAssocID="{D3F87B31-9B39-4AA7-B91C-E1342CAE9D42}" presName="vert1" presStyleCnt="0"/>
      <dgm:spPr/>
    </dgm:pt>
    <dgm:pt modelId="{C124526B-2719-6E46-B831-2F91A82598C2}" type="pres">
      <dgm:prSet presAssocID="{6FC2E484-E5AA-4372-8007-316779954862}" presName="thickLine" presStyleLbl="alignNode1" presStyleIdx="15" presStyleCnt="16"/>
      <dgm:spPr/>
    </dgm:pt>
    <dgm:pt modelId="{594840A2-55A9-C947-B6C2-9CD9BE612B0E}" type="pres">
      <dgm:prSet presAssocID="{6FC2E484-E5AA-4372-8007-316779954862}" presName="horz1" presStyleCnt="0"/>
      <dgm:spPr/>
    </dgm:pt>
    <dgm:pt modelId="{2CEFFA62-D92F-8D40-A62B-53E62EAC7DA9}" type="pres">
      <dgm:prSet presAssocID="{6FC2E484-E5AA-4372-8007-316779954862}" presName="tx1" presStyleLbl="revTx" presStyleIdx="15" presStyleCnt="16"/>
      <dgm:spPr/>
    </dgm:pt>
    <dgm:pt modelId="{1F1E4B49-6047-0C46-95A4-1225F3303FD8}" type="pres">
      <dgm:prSet presAssocID="{6FC2E484-E5AA-4372-8007-316779954862}" presName="vert1" presStyleCnt="0"/>
      <dgm:spPr/>
    </dgm:pt>
  </dgm:ptLst>
  <dgm:cxnLst>
    <dgm:cxn modelId="{3E6EA001-25A1-4EE9-8B8D-2BA7E885B077}" srcId="{53846329-37C9-425F-9A82-0CA80D4227D8}" destId="{DC673798-285F-4F2E-8176-E38B07B0DAC4}" srcOrd="10" destOrd="0" parTransId="{5BBE79BC-2927-442B-AFE3-0150E927E6E3}" sibTransId="{68E01AF9-8688-4B24-B000-D48F3048AAF3}"/>
    <dgm:cxn modelId="{5728DD05-D0B8-E547-8AD9-FC744C028DCB}" type="presOf" srcId="{08E308AC-3E72-4103-8980-6AA96EABEF64}" destId="{8A0FB9F7-D4EB-9E4A-89C0-749D33942273}" srcOrd="0" destOrd="0" presId="urn:microsoft.com/office/officeart/2008/layout/LinedList"/>
    <dgm:cxn modelId="{E6455F09-FA29-48D1-9CF0-C0A0AB14BCD8}" srcId="{53846329-37C9-425F-9A82-0CA80D4227D8}" destId="{96E3CD1C-5733-428B-B709-35C357C2E3A7}" srcOrd="0" destOrd="0" parTransId="{38330463-40FF-4DB1-955A-38EACDA1FED9}" sibTransId="{E75491E1-6B28-46AC-9C09-7B5654DE83BA}"/>
    <dgm:cxn modelId="{5CF45913-2564-442D-B431-D7559911978F}" srcId="{53846329-37C9-425F-9A82-0CA80D4227D8}" destId="{25D5BFF2-CBC0-48C1-940C-40AC40E31DEA}" srcOrd="2" destOrd="0" parTransId="{E5A94B7D-94A2-46A5-8B84-A7C1649F8DF8}" sibTransId="{E499AAA1-178E-461A-B189-D1A5D04A4EA9}"/>
    <dgm:cxn modelId="{99E46822-EF0D-43A4-B3D4-F73AB24D2750}" srcId="{53846329-37C9-425F-9A82-0CA80D4227D8}" destId="{E3C0A281-01CE-41AE-8821-622E9E1289CA}" srcOrd="6" destOrd="0" parTransId="{AB660319-4375-4608-AAB6-1DC18B1A0F71}" sibTransId="{2CDFB280-4432-4849-A454-4580131A7FFD}"/>
    <dgm:cxn modelId="{3807192B-C836-4FAD-9E90-5F54FC4563CD}" srcId="{53846329-37C9-425F-9A82-0CA80D4227D8}" destId="{6FC2E484-E5AA-4372-8007-316779954862}" srcOrd="15" destOrd="0" parTransId="{A9B4549D-19C9-4C06-A421-BD9C482BAA41}" sibTransId="{FAE86537-8BBD-432F-9A76-8BBF3978F6B7}"/>
    <dgm:cxn modelId="{3B0C412D-054A-484B-87F3-81AD0AB8C8B0}" type="presOf" srcId="{9533BAA1-D36C-407F-8F99-BF2321BA2D74}" destId="{98ADF056-FDAD-9945-A644-C392C9474D6B}" srcOrd="0" destOrd="0" presId="urn:microsoft.com/office/officeart/2008/layout/LinedList"/>
    <dgm:cxn modelId="{56AF7A31-C8E2-1A4B-8E04-21A32F2656E9}" type="presOf" srcId="{E3C0A281-01CE-41AE-8821-622E9E1289CA}" destId="{D93C6B18-B0AD-874D-92F5-1A6A9D355553}" srcOrd="0" destOrd="0" presId="urn:microsoft.com/office/officeart/2008/layout/LinedList"/>
    <dgm:cxn modelId="{ADD59835-A2BA-B443-B5B9-C08CD2F240FB}" type="presOf" srcId="{379AD274-F865-47DE-A945-BEE2FB76D631}" destId="{94CBD0E1-E9E7-3A47-8A64-875F5A0403A6}" srcOrd="0" destOrd="0" presId="urn:microsoft.com/office/officeart/2008/layout/LinedList"/>
    <dgm:cxn modelId="{E2F2B74C-13EF-4937-8FD0-263E298BCE1A}" srcId="{53846329-37C9-425F-9A82-0CA80D4227D8}" destId="{9533BAA1-D36C-407F-8F99-BF2321BA2D74}" srcOrd="9" destOrd="0" parTransId="{FD089630-937B-43D6-9078-BA8580AC9C5D}" sibTransId="{F6909C9B-1D9F-47B4-8800-F344C479E2E7}"/>
    <dgm:cxn modelId="{75603C59-E4EE-4FF2-A546-05C98B9B7703}" srcId="{53846329-37C9-425F-9A82-0CA80D4227D8}" destId="{379AD274-F865-47DE-A945-BEE2FB76D631}" srcOrd="3" destOrd="0" parTransId="{64F65EAA-C539-4447-9ADE-C8B3C2953D35}" sibTransId="{452982D0-C2EF-45AE-B4E0-3EA346828F8B}"/>
    <dgm:cxn modelId="{5236AE5B-6688-4ED9-A201-9A6A9739BA0E}" srcId="{53846329-37C9-425F-9A82-0CA80D4227D8}" destId="{7697B305-988F-4BEC-B86F-4AE8D53A412F}" srcOrd="13" destOrd="0" parTransId="{16444F6E-7B73-49CB-B13C-32C893DF59C6}" sibTransId="{D43418DC-3A23-4484-A2E1-3C318340B6CE}"/>
    <dgm:cxn modelId="{D3A9115D-D96E-4857-9280-FB8578620C1F}" srcId="{53846329-37C9-425F-9A82-0CA80D4227D8}" destId="{9197FFCE-CB8B-4F61-9A76-E22F077BD02A}" srcOrd="12" destOrd="0" parTransId="{C4560814-5946-4432-8F64-B679D8008126}" sibTransId="{E7156B8F-35D9-47ED-8D60-E61612321635}"/>
    <dgm:cxn modelId="{E1121362-943F-C84D-9378-9947E5525782}" type="presOf" srcId="{D088F1DD-6402-4F02-B236-2729A4A4AE93}" destId="{81383239-2207-E746-A987-C5660CDCCAC7}" srcOrd="0" destOrd="0" presId="urn:microsoft.com/office/officeart/2008/layout/LinedList"/>
    <dgm:cxn modelId="{B854F863-4FD7-BB41-A41A-5206B5996DB3}" type="presOf" srcId="{53846329-37C9-425F-9A82-0CA80D4227D8}" destId="{68754727-EEA1-084E-BD8A-2D909191464C}" srcOrd="0" destOrd="0" presId="urn:microsoft.com/office/officeart/2008/layout/LinedList"/>
    <dgm:cxn modelId="{72514C74-4738-2947-A49A-8A97D12E9586}" type="presOf" srcId="{6FC2E484-E5AA-4372-8007-316779954862}" destId="{2CEFFA62-D92F-8D40-A62B-53E62EAC7DA9}" srcOrd="0" destOrd="0" presId="urn:microsoft.com/office/officeart/2008/layout/LinedList"/>
    <dgm:cxn modelId="{35A1F982-A476-7E4C-90AD-928722A40328}" type="presOf" srcId="{8B6B799C-EDF2-46DF-855E-2DC78DF21459}" destId="{5CAFF00B-D49E-A446-AD2A-CCEBD55F4533}" srcOrd="0" destOrd="0" presId="urn:microsoft.com/office/officeart/2008/layout/LinedList"/>
    <dgm:cxn modelId="{0571BA88-63B4-B64F-B1BB-BA1407A09BDE}" type="presOf" srcId="{AE240921-ECD3-4352-BD96-AE7E190067F9}" destId="{471AA8C4-C0A4-624D-8559-3E7AC4AB2C80}" srcOrd="0" destOrd="0" presId="urn:microsoft.com/office/officeart/2008/layout/LinedList"/>
    <dgm:cxn modelId="{8932588D-072B-0C41-A631-10E71459A4FB}" type="presOf" srcId="{F412A681-C19F-440F-A329-5565073C98F1}" destId="{CCD7A9D4-F259-EA40-B2E0-FEA68230182A}" srcOrd="0" destOrd="0" presId="urn:microsoft.com/office/officeart/2008/layout/LinedList"/>
    <dgm:cxn modelId="{5FDF278F-B0E2-4C73-8D0E-C2C1C6863D0A}" srcId="{53846329-37C9-425F-9A82-0CA80D4227D8}" destId="{9BD080A9-4C0B-4E8C-A958-8B6691C3ECAA}" srcOrd="4" destOrd="0" parTransId="{8B65D556-14E4-48CA-8060-8853F83BCB81}" sibTransId="{E7230F0F-8B66-45A3-93F1-02834DF19E37}"/>
    <dgm:cxn modelId="{FB381997-E616-BC49-AA21-6A779DB650BF}" type="presOf" srcId="{9197FFCE-CB8B-4F61-9A76-E22F077BD02A}" destId="{17AC44BB-C1A6-0145-8C2C-74DE7915C103}" srcOrd="0" destOrd="0" presId="urn:microsoft.com/office/officeart/2008/layout/LinedList"/>
    <dgm:cxn modelId="{03366C9A-2B0B-C641-8229-5C417DBAF454}" type="presOf" srcId="{25D5BFF2-CBC0-48C1-940C-40AC40E31DEA}" destId="{F581CBF6-D2AD-5846-AAFD-56C7CAD3137A}" srcOrd="0" destOrd="0" presId="urn:microsoft.com/office/officeart/2008/layout/LinedList"/>
    <dgm:cxn modelId="{5BA65C9E-A781-994A-B83E-11D3970A14EE}" type="presOf" srcId="{D3F87B31-9B39-4AA7-B91C-E1342CAE9D42}" destId="{5D2C59A0-2F21-344E-8311-08B0349126E8}" srcOrd="0" destOrd="0" presId="urn:microsoft.com/office/officeart/2008/layout/LinedList"/>
    <dgm:cxn modelId="{FD7C669E-BFDE-40A1-8191-52888B9474A4}" srcId="{53846329-37C9-425F-9A82-0CA80D4227D8}" destId="{F412A681-C19F-440F-A329-5565073C98F1}" srcOrd="7" destOrd="0" parTransId="{0DCAF25D-0418-48C4-844F-575DF4D3F9D2}" sibTransId="{09EE529E-EE9C-48AE-B3AA-C69F28BF9EEB}"/>
    <dgm:cxn modelId="{F558529F-BCB9-4D04-A495-D181A2062047}" srcId="{53846329-37C9-425F-9A82-0CA80D4227D8}" destId="{D088F1DD-6402-4F02-B236-2729A4A4AE93}" srcOrd="11" destOrd="0" parTransId="{34FDDDD0-AA72-4E7D-B34C-640F23C666D4}" sibTransId="{EF2184D9-404C-4BA8-B6A7-2E5AAF306A02}"/>
    <dgm:cxn modelId="{8760FBB3-E262-4A60-B2F1-504741F58A53}" srcId="{53846329-37C9-425F-9A82-0CA80D4227D8}" destId="{D3F87B31-9B39-4AA7-B91C-E1342CAE9D42}" srcOrd="14" destOrd="0" parTransId="{2471E0EE-345E-4471-BA08-826CCF3DCF48}" sibTransId="{9C19559D-E083-431C-998F-9C3F58983015}"/>
    <dgm:cxn modelId="{34D4B7C1-53B6-4BD0-B628-A768D1F45BFF}" srcId="{53846329-37C9-425F-9A82-0CA80D4227D8}" destId="{8B6B799C-EDF2-46DF-855E-2DC78DF21459}" srcOrd="1" destOrd="0" parTransId="{0E08EB2F-4FFF-4496-8C0C-4D402905C193}" sibTransId="{3431DFBA-0E2A-48E3-B064-8BA8A62C958B}"/>
    <dgm:cxn modelId="{2AD2A9CF-AE96-4CAE-950C-3FA0BEF27C26}" srcId="{53846329-37C9-425F-9A82-0CA80D4227D8}" destId="{AE240921-ECD3-4352-BD96-AE7E190067F9}" srcOrd="5" destOrd="0" parTransId="{6EB30178-93D3-4F96-8B5C-0F7A8F5FC58F}" sibTransId="{4631561A-0B03-4B90-B4EA-4F7455758817}"/>
    <dgm:cxn modelId="{972BEDD4-302D-D546-868A-EA91AA42F473}" type="presOf" srcId="{96E3CD1C-5733-428B-B709-35C357C2E3A7}" destId="{64A5B425-F0F1-C54A-9D7F-D72993CC29F0}" srcOrd="0" destOrd="0" presId="urn:microsoft.com/office/officeart/2008/layout/LinedList"/>
    <dgm:cxn modelId="{5EB35BDE-D74E-DC42-83A3-675970B94887}" type="presOf" srcId="{DC673798-285F-4F2E-8176-E38B07B0DAC4}" destId="{88884609-8060-6041-AA39-C24FFCFD2326}" srcOrd="0" destOrd="0" presId="urn:microsoft.com/office/officeart/2008/layout/LinedList"/>
    <dgm:cxn modelId="{88D19DEB-2400-6240-90F7-DFF8E3C1AB53}" type="presOf" srcId="{9BD080A9-4C0B-4E8C-A958-8B6691C3ECAA}" destId="{E42022C2-7B3C-6A44-8DCB-A32A5DE21865}" srcOrd="0" destOrd="0" presId="urn:microsoft.com/office/officeart/2008/layout/LinedList"/>
    <dgm:cxn modelId="{351C10F1-B293-C74F-A123-E014D0F993D2}" type="presOf" srcId="{7697B305-988F-4BEC-B86F-4AE8D53A412F}" destId="{3BC1FE16-8D4A-794E-94A6-A355AE8B0A69}" srcOrd="0" destOrd="0" presId="urn:microsoft.com/office/officeart/2008/layout/LinedList"/>
    <dgm:cxn modelId="{E57B68F2-FF88-446F-9050-889C19A793DE}" srcId="{53846329-37C9-425F-9A82-0CA80D4227D8}" destId="{08E308AC-3E72-4103-8980-6AA96EABEF64}" srcOrd="8" destOrd="0" parTransId="{2ACCCC6B-3273-47AB-B393-2B34FE1636CB}" sibTransId="{67873DA6-02F0-4626-9CDB-9159980E9BF4}"/>
    <dgm:cxn modelId="{AEA77DE9-273F-6A4A-A8B7-461CC5C45EA5}" type="presParOf" srcId="{68754727-EEA1-084E-BD8A-2D909191464C}" destId="{6829E97B-D123-9642-92EE-B060DFDEC523}" srcOrd="0" destOrd="0" presId="urn:microsoft.com/office/officeart/2008/layout/LinedList"/>
    <dgm:cxn modelId="{AC1F774F-A11E-0748-99AC-4B00988ED95B}" type="presParOf" srcId="{68754727-EEA1-084E-BD8A-2D909191464C}" destId="{150507CB-01A6-7D4D-B994-C231AC2DA99A}" srcOrd="1" destOrd="0" presId="urn:microsoft.com/office/officeart/2008/layout/LinedList"/>
    <dgm:cxn modelId="{A0E3E3FB-D2D6-5D44-A22D-0A14E12F3F69}" type="presParOf" srcId="{150507CB-01A6-7D4D-B994-C231AC2DA99A}" destId="{64A5B425-F0F1-C54A-9D7F-D72993CC29F0}" srcOrd="0" destOrd="0" presId="urn:microsoft.com/office/officeart/2008/layout/LinedList"/>
    <dgm:cxn modelId="{1E7DEB6F-CC19-444A-A757-5903B673345F}" type="presParOf" srcId="{150507CB-01A6-7D4D-B994-C231AC2DA99A}" destId="{DFFB8A33-A4A8-854E-B9A5-1023909305A9}" srcOrd="1" destOrd="0" presId="urn:microsoft.com/office/officeart/2008/layout/LinedList"/>
    <dgm:cxn modelId="{9C7BF71C-528B-3848-B530-BF8623EB5634}" type="presParOf" srcId="{68754727-EEA1-084E-BD8A-2D909191464C}" destId="{D4797A87-B5BD-DF49-8623-78DEAED4B119}" srcOrd="2" destOrd="0" presId="urn:microsoft.com/office/officeart/2008/layout/LinedList"/>
    <dgm:cxn modelId="{DEAAEF78-36A5-E541-852D-FF160732EAFD}" type="presParOf" srcId="{68754727-EEA1-084E-BD8A-2D909191464C}" destId="{CC59A53A-58AC-A840-90D5-1FA477ED1644}" srcOrd="3" destOrd="0" presId="urn:microsoft.com/office/officeart/2008/layout/LinedList"/>
    <dgm:cxn modelId="{B8BBC4B9-05BF-3947-862A-813222690498}" type="presParOf" srcId="{CC59A53A-58AC-A840-90D5-1FA477ED1644}" destId="{5CAFF00B-D49E-A446-AD2A-CCEBD55F4533}" srcOrd="0" destOrd="0" presId="urn:microsoft.com/office/officeart/2008/layout/LinedList"/>
    <dgm:cxn modelId="{9187A93A-D936-6348-AECA-9888786159C9}" type="presParOf" srcId="{CC59A53A-58AC-A840-90D5-1FA477ED1644}" destId="{6E9B15D4-2039-E940-BCC6-A8075A2D1083}" srcOrd="1" destOrd="0" presId="urn:microsoft.com/office/officeart/2008/layout/LinedList"/>
    <dgm:cxn modelId="{180E4075-20DD-274D-914F-01A9B4ACFF6B}" type="presParOf" srcId="{68754727-EEA1-084E-BD8A-2D909191464C}" destId="{1700FBCD-15A3-ED41-9C0C-D4539703C5F5}" srcOrd="4" destOrd="0" presId="urn:microsoft.com/office/officeart/2008/layout/LinedList"/>
    <dgm:cxn modelId="{A2744C18-EA07-CF43-8F08-08E58CB3B59E}" type="presParOf" srcId="{68754727-EEA1-084E-BD8A-2D909191464C}" destId="{0FA25868-DACC-6A4F-920C-B49B2A6F66DB}" srcOrd="5" destOrd="0" presId="urn:microsoft.com/office/officeart/2008/layout/LinedList"/>
    <dgm:cxn modelId="{FED9F2E5-3FE6-D443-892F-8714161A3E05}" type="presParOf" srcId="{0FA25868-DACC-6A4F-920C-B49B2A6F66DB}" destId="{F581CBF6-D2AD-5846-AAFD-56C7CAD3137A}" srcOrd="0" destOrd="0" presId="urn:microsoft.com/office/officeart/2008/layout/LinedList"/>
    <dgm:cxn modelId="{2E80CF5F-C482-9748-B518-5BA419E9797C}" type="presParOf" srcId="{0FA25868-DACC-6A4F-920C-B49B2A6F66DB}" destId="{4B84D702-6408-294E-9DB4-C25E3AC0614B}" srcOrd="1" destOrd="0" presId="urn:microsoft.com/office/officeart/2008/layout/LinedList"/>
    <dgm:cxn modelId="{A2B584A4-7C57-BB4B-9096-A8EFF8C9D67F}" type="presParOf" srcId="{68754727-EEA1-084E-BD8A-2D909191464C}" destId="{2FFB8183-E5AD-434E-AC02-5EA81D4CB9FB}" srcOrd="6" destOrd="0" presId="urn:microsoft.com/office/officeart/2008/layout/LinedList"/>
    <dgm:cxn modelId="{E8CB22CA-FA05-7143-B9D2-A112D9C357FC}" type="presParOf" srcId="{68754727-EEA1-084E-BD8A-2D909191464C}" destId="{683D1F8B-7C7D-C248-8B51-B95336ED6F28}" srcOrd="7" destOrd="0" presId="urn:microsoft.com/office/officeart/2008/layout/LinedList"/>
    <dgm:cxn modelId="{D2A26CA0-E694-3147-BDA3-0B0DC84B6211}" type="presParOf" srcId="{683D1F8B-7C7D-C248-8B51-B95336ED6F28}" destId="{94CBD0E1-E9E7-3A47-8A64-875F5A0403A6}" srcOrd="0" destOrd="0" presId="urn:microsoft.com/office/officeart/2008/layout/LinedList"/>
    <dgm:cxn modelId="{1E660D4E-9246-6D4A-BF4B-049595427D5E}" type="presParOf" srcId="{683D1F8B-7C7D-C248-8B51-B95336ED6F28}" destId="{B3271B87-870A-DF4B-9025-E6B02E572B36}" srcOrd="1" destOrd="0" presId="urn:microsoft.com/office/officeart/2008/layout/LinedList"/>
    <dgm:cxn modelId="{F7369190-E46C-C243-81FE-48AA482B1D50}" type="presParOf" srcId="{68754727-EEA1-084E-BD8A-2D909191464C}" destId="{55DD5E8B-274B-0540-BCBB-4D4B8570C903}" srcOrd="8" destOrd="0" presId="urn:microsoft.com/office/officeart/2008/layout/LinedList"/>
    <dgm:cxn modelId="{934A924D-D780-9642-A354-0CCE6BF2F228}" type="presParOf" srcId="{68754727-EEA1-084E-BD8A-2D909191464C}" destId="{56BFA28B-54E5-C641-8E3D-5DC9915EE8BD}" srcOrd="9" destOrd="0" presId="urn:microsoft.com/office/officeart/2008/layout/LinedList"/>
    <dgm:cxn modelId="{796A63E9-A72F-564F-A57B-AA8A65795ED5}" type="presParOf" srcId="{56BFA28B-54E5-C641-8E3D-5DC9915EE8BD}" destId="{E42022C2-7B3C-6A44-8DCB-A32A5DE21865}" srcOrd="0" destOrd="0" presId="urn:microsoft.com/office/officeart/2008/layout/LinedList"/>
    <dgm:cxn modelId="{AE655621-3DB6-8E42-8186-4ADFFC2F87B1}" type="presParOf" srcId="{56BFA28B-54E5-C641-8E3D-5DC9915EE8BD}" destId="{D20CE7DF-EF03-714C-B6B0-040E9187D2B7}" srcOrd="1" destOrd="0" presId="urn:microsoft.com/office/officeart/2008/layout/LinedList"/>
    <dgm:cxn modelId="{0DA25CC5-4CBD-9942-BFB6-AAC5BE885104}" type="presParOf" srcId="{68754727-EEA1-084E-BD8A-2D909191464C}" destId="{BE36725E-2C46-0E41-A60F-4279B702B24D}" srcOrd="10" destOrd="0" presId="urn:microsoft.com/office/officeart/2008/layout/LinedList"/>
    <dgm:cxn modelId="{5C6D4F8A-250B-6345-856E-5FB054CA3044}" type="presParOf" srcId="{68754727-EEA1-084E-BD8A-2D909191464C}" destId="{5161AB41-C0E4-C343-9427-716A2C21A4E3}" srcOrd="11" destOrd="0" presId="urn:microsoft.com/office/officeart/2008/layout/LinedList"/>
    <dgm:cxn modelId="{5C7F3304-3541-F744-88ED-F6C3401B5E2E}" type="presParOf" srcId="{5161AB41-C0E4-C343-9427-716A2C21A4E3}" destId="{471AA8C4-C0A4-624D-8559-3E7AC4AB2C80}" srcOrd="0" destOrd="0" presId="urn:microsoft.com/office/officeart/2008/layout/LinedList"/>
    <dgm:cxn modelId="{BA5F11B4-7DCA-7842-A69B-29812D32C63F}" type="presParOf" srcId="{5161AB41-C0E4-C343-9427-716A2C21A4E3}" destId="{62D7DD75-1B1C-8044-915A-606320827904}" srcOrd="1" destOrd="0" presId="urn:microsoft.com/office/officeart/2008/layout/LinedList"/>
    <dgm:cxn modelId="{268A3978-39F6-AC49-8BF6-1D98ED9E4BBB}" type="presParOf" srcId="{68754727-EEA1-084E-BD8A-2D909191464C}" destId="{C211EEA0-0D96-784B-87ED-A49173AB2635}" srcOrd="12" destOrd="0" presId="urn:microsoft.com/office/officeart/2008/layout/LinedList"/>
    <dgm:cxn modelId="{2FC0BCE2-5B8F-F840-B529-61F4D818D1F6}" type="presParOf" srcId="{68754727-EEA1-084E-BD8A-2D909191464C}" destId="{00524058-F2BE-A84F-8739-814B429BFE34}" srcOrd="13" destOrd="0" presId="urn:microsoft.com/office/officeart/2008/layout/LinedList"/>
    <dgm:cxn modelId="{8648F135-58E8-8242-8B7D-5932B4BF10FD}" type="presParOf" srcId="{00524058-F2BE-A84F-8739-814B429BFE34}" destId="{D93C6B18-B0AD-874D-92F5-1A6A9D355553}" srcOrd="0" destOrd="0" presId="urn:microsoft.com/office/officeart/2008/layout/LinedList"/>
    <dgm:cxn modelId="{8F78E459-F6F6-7748-9D45-F250246CC4C0}" type="presParOf" srcId="{00524058-F2BE-A84F-8739-814B429BFE34}" destId="{EAD84AB7-AE08-9E40-BD3E-56C71BEEF7F1}" srcOrd="1" destOrd="0" presId="urn:microsoft.com/office/officeart/2008/layout/LinedList"/>
    <dgm:cxn modelId="{16E5A39E-77DC-EF4F-8A13-68E035FB34E5}" type="presParOf" srcId="{68754727-EEA1-084E-BD8A-2D909191464C}" destId="{BB7904DA-3ACA-6840-8B36-B79F7ABA9D0B}" srcOrd="14" destOrd="0" presId="urn:microsoft.com/office/officeart/2008/layout/LinedList"/>
    <dgm:cxn modelId="{AAF95BAB-5027-7F40-9213-90358D1A8C56}" type="presParOf" srcId="{68754727-EEA1-084E-BD8A-2D909191464C}" destId="{A7F0C9CB-F4B5-A646-8FE1-77155AB7DD60}" srcOrd="15" destOrd="0" presId="urn:microsoft.com/office/officeart/2008/layout/LinedList"/>
    <dgm:cxn modelId="{8A30E730-0DC5-3645-8777-BD51345966A9}" type="presParOf" srcId="{A7F0C9CB-F4B5-A646-8FE1-77155AB7DD60}" destId="{CCD7A9D4-F259-EA40-B2E0-FEA68230182A}" srcOrd="0" destOrd="0" presId="urn:microsoft.com/office/officeart/2008/layout/LinedList"/>
    <dgm:cxn modelId="{1DA3D512-589C-6F4A-A115-332EE164A114}" type="presParOf" srcId="{A7F0C9CB-F4B5-A646-8FE1-77155AB7DD60}" destId="{76F842EE-2B40-4040-A6BB-7903BFAE1954}" srcOrd="1" destOrd="0" presId="urn:microsoft.com/office/officeart/2008/layout/LinedList"/>
    <dgm:cxn modelId="{0D8041AC-880B-1140-9AC9-D17622977F38}" type="presParOf" srcId="{68754727-EEA1-084E-BD8A-2D909191464C}" destId="{FEFDF573-B9C9-D44E-9B66-4720E2DC83BE}" srcOrd="16" destOrd="0" presId="urn:microsoft.com/office/officeart/2008/layout/LinedList"/>
    <dgm:cxn modelId="{5E1BC246-F467-F44A-9034-5FB4E584F487}" type="presParOf" srcId="{68754727-EEA1-084E-BD8A-2D909191464C}" destId="{3761C123-A024-8147-8A7B-02D6160ACAE7}" srcOrd="17" destOrd="0" presId="urn:microsoft.com/office/officeart/2008/layout/LinedList"/>
    <dgm:cxn modelId="{69D079D3-B720-2F41-A4F9-4335BAAB8783}" type="presParOf" srcId="{3761C123-A024-8147-8A7B-02D6160ACAE7}" destId="{8A0FB9F7-D4EB-9E4A-89C0-749D33942273}" srcOrd="0" destOrd="0" presId="urn:microsoft.com/office/officeart/2008/layout/LinedList"/>
    <dgm:cxn modelId="{FFB09966-19D6-CB4D-9A6B-A915E728EDEE}" type="presParOf" srcId="{3761C123-A024-8147-8A7B-02D6160ACAE7}" destId="{FBA2FD76-0840-F14A-A07C-79F8CFA55C97}" srcOrd="1" destOrd="0" presId="urn:microsoft.com/office/officeart/2008/layout/LinedList"/>
    <dgm:cxn modelId="{B4E08043-6D78-D44B-BE45-EABDF601BC76}" type="presParOf" srcId="{68754727-EEA1-084E-BD8A-2D909191464C}" destId="{83EEE9AE-EA39-E243-BD73-BE120547403C}" srcOrd="18" destOrd="0" presId="urn:microsoft.com/office/officeart/2008/layout/LinedList"/>
    <dgm:cxn modelId="{1938B885-1744-1647-A3A6-63B2EDDD1BDA}" type="presParOf" srcId="{68754727-EEA1-084E-BD8A-2D909191464C}" destId="{2085A9F4-7A83-5E4E-9308-EDC8FFA76692}" srcOrd="19" destOrd="0" presId="urn:microsoft.com/office/officeart/2008/layout/LinedList"/>
    <dgm:cxn modelId="{97E2FAC8-FA3C-D24D-936D-4F552C3BB25A}" type="presParOf" srcId="{2085A9F4-7A83-5E4E-9308-EDC8FFA76692}" destId="{98ADF056-FDAD-9945-A644-C392C9474D6B}" srcOrd="0" destOrd="0" presId="urn:microsoft.com/office/officeart/2008/layout/LinedList"/>
    <dgm:cxn modelId="{3EBCDE01-F453-A243-912F-3D740FDD1BA4}" type="presParOf" srcId="{2085A9F4-7A83-5E4E-9308-EDC8FFA76692}" destId="{AB6878EC-941B-0245-8E12-63A987DD88BF}" srcOrd="1" destOrd="0" presId="urn:microsoft.com/office/officeart/2008/layout/LinedList"/>
    <dgm:cxn modelId="{EE79D528-5E6A-C045-B14D-7C8DFD0D8CFE}" type="presParOf" srcId="{68754727-EEA1-084E-BD8A-2D909191464C}" destId="{38C18FDA-1637-2D45-8FDC-2786152D7189}" srcOrd="20" destOrd="0" presId="urn:microsoft.com/office/officeart/2008/layout/LinedList"/>
    <dgm:cxn modelId="{219BB7BC-E116-9246-B28C-C484DD3130AF}" type="presParOf" srcId="{68754727-EEA1-084E-BD8A-2D909191464C}" destId="{D6367930-5A63-D447-80B4-00EB37761F5C}" srcOrd="21" destOrd="0" presId="urn:microsoft.com/office/officeart/2008/layout/LinedList"/>
    <dgm:cxn modelId="{B5C6098D-B00A-CB4F-B637-C1AFDC22BF8C}" type="presParOf" srcId="{D6367930-5A63-D447-80B4-00EB37761F5C}" destId="{88884609-8060-6041-AA39-C24FFCFD2326}" srcOrd="0" destOrd="0" presId="urn:microsoft.com/office/officeart/2008/layout/LinedList"/>
    <dgm:cxn modelId="{4765F8AB-AB65-9D4F-8A1A-C36A6A31E0C6}" type="presParOf" srcId="{D6367930-5A63-D447-80B4-00EB37761F5C}" destId="{62EF9D1D-1D76-614C-AE6D-23A2727A90B0}" srcOrd="1" destOrd="0" presId="urn:microsoft.com/office/officeart/2008/layout/LinedList"/>
    <dgm:cxn modelId="{AED456D0-4BAE-3446-86C0-6F888E1C4165}" type="presParOf" srcId="{68754727-EEA1-084E-BD8A-2D909191464C}" destId="{A2450B88-6565-0344-A75A-E4FBFA5D0CEE}" srcOrd="22" destOrd="0" presId="urn:microsoft.com/office/officeart/2008/layout/LinedList"/>
    <dgm:cxn modelId="{84E393A3-01F8-3645-AAD3-EB9139E638F2}" type="presParOf" srcId="{68754727-EEA1-084E-BD8A-2D909191464C}" destId="{1D076752-5137-CB4B-867C-E28395E0DB78}" srcOrd="23" destOrd="0" presId="urn:microsoft.com/office/officeart/2008/layout/LinedList"/>
    <dgm:cxn modelId="{DCE52CE0-65A9-D64D-A49B-A6FCC4346AA6}" type="presParOf" srcId="{1D076752-5137-CB4B-867C-E28395E0DB78}" destId="{81383239-2207-E746-A987-C5660CDCCAC7}" srcOrd="0" destOrd="0" presId="urn:microsoft.com/office/officeart/2008/layout/LinedList"/>
    <dgm:cxn modelId="{B2795254-2E1A-3F48-8498-DF9732618FC9}" type="presParOf" srcId="{1D076752-5137-CB4B-867C-E28395E0DB78}" destId="{A26C8716-3F90-784C-AC4D-DE4454B89977}" srcOrd="1" destOrd="0" presId="urn:microsoft.com/office/officeart/2008/layout/LinedList"/>
    <dgm:cxn modelId="{D9B3FF0A-4A8A-8442-BF22-A63D40148CA2}" type="presParOf" srcId="{68754727-EEA1-084E-BD8A-2D909191464C}" destId="{B9CE7E7B-E396-754F-AA7F-94BA019F7C4F}" srcOrd="24" destOrd="0" presId="urn:microsoft.com/office/officeart/2008/layout/LinedList"/>
    <dgm:cxn modelId="{E50B1DB1-2588-E549-BD83-DB191C5B7636}" type="presParOf" srcId="{68754727-EEA1-084E-BD8A-2D909191464C}" destId="{3EE39430-3BD1-1C40-AD82-8F6DBE5BD169}" srcOrd="25" destOrd="0" presId="urn:microsoft.com/office/officeart/2008/layout/LinedList"/>
    <dgm:cxn modelId="{3A4096A0-F859-594C-8CBC-8D22C5668E07}" type="presParOf" srcId="{3EE39430-3BD1-1C40-AD82-8F6DBE5BD169}" destId="{17AC44BB-C1A6-0145-8C2C-74DE7915C103}" srcOrd="0" destOrd="0" presId="urn:microsoft.com/office/officeart/2008/layout/LinedList"/>
    <dgm:cxn modelId="{ABFC3B30-8206-0245-BF59-117F40BE3919}" type="presParOf" srcId="{3EE39430-3BD1-1C40-AD82-8F6DBE5BD169}" destId="{2402D585-9EB2-F547-8BBE-F47FFAD6CAA7}" srcOrd="1" destOrd="0" presId="urn:microsoft.com/office/officeart/2008/layout/LinedList"/>
    <dgm:cxn modelId="{CF5BBF53-8E72-5341-872F-4A3FF1BCA7DA}" type="presParOf" srcId="{68754727-EEA1-084E-BD8A-2D909191464C}" destId="{EA18290B-934B-1B49-BD6D-80A92A02B2FC}" srcOrd="26" destOrd="0" presId="urn:microsoft.com/office/officeart/2008/layout/LinedList"/>
    <dgm:cxn modelId="{A07A86DA-18B9-D442-BEEF-57C22A52F05C}" type="presParOf" srcId="{68754727-EEA1-084E-BD8A-2D909191464C}" destId="{BCB7D93B-F0F7-F148-8771-DA0E40895ACC}" srcOrd="27" destOrd="0" presId="urn:microsoft.com/office/officeart/2008/layout/LinedList"/>
    <dgm:cxn modelId="{FDF701E8-E3B7-0849-949F-A8C9083D5A8F}" type="presParOf" srcId="{BCB7D93B-F0F7-F148-8771-DA0E40895ACC}" destId="{3BC1FE16-8D4A-794E-94A6-A355AE8B0A69}" srcOrd="0" destOrd="0" presId="urn:microsoft.com/office/officeart/2008/layout/LinedList"/>
    <dgm:cxn modelId="{504BE43D-8D23-4B42-AB2A-038C7FF06E30}" type="presParOf" srcId="{BCB7D93B-F0F7-F148-8771-DA0E40895ACC}" destId="{933CAFEE-FE69-DD4C-8D8D-A59CC087BBEE}" srcOrd="1" destOrd="0" presId="urn:microsoft.com/office/officeart/2008/layout/LinedList"/>
    <dgm:cxn modelId="{0AA59F5D-8447-AF44-8D59-1BDC0CCC36ED}" type="presParOf" srcId="{68754727-EEA1-084E-BD8A-2D909191464C}" destId="{C5A24732-3D06-E84B-BC58-60676F52CB46}" srcOrd="28" destOrd="0" presId="urn:microsoft.com/office/officeart/2008/layout/LinedList"/>
    <dgm:cxn modelId="{44E15EC6-40DB-7F48-8FE3-E1B215CDBA11}" type="presParOf" srcId="{68754727-EEA1-084E-BD8A-2D909191464C}" destId="{DC9CB2A4-73A8-B74A-8A05-DB1D8BC14431}" srcOrd="29" destOrd="0" presId="urn:microsoft.com/office/officeart/2008/layout/LinedList"/>
    <dgm:cxn modelId="{7B67F2D4-ABCF-334E-AC7A-B9804D1A5400}" type="presParOf" srcId="{DC9CB2A4-73A8-B74A-8A05-DB1D8BC14431}" destId="{5D2C59A0-2F21-344E-8311-08B0349126E8}" srcOrd="0" destOrd="0" presId="urn:microsoft.com/office/officeart/2008/layout/LinedList"/>
    <dgm:cxn modelId="{F8908934-51F9-8B42-8330-75FD8666C600}" type="presParOf" srcId="{DC9CB2A4-73A8-B74A-8A05-DB1D8BC14431}" destId="{2E9ADB17-6CDC-6F4E-8390-B0412A33BE31}" srcOrd="1" destOrd="0" presId="urn:microsoft.com/office/officeart/2008/layout/LinedList"/>
    <dgm:cxn modelId="{B7E0D0A7-32DA-8749-B11F-B3E87357D09F}" type="presParOf" srcId="{68754727-EEA1-084E-BD8A-2D909191464C}" destId="{C124526B-2719-6E46-B831-2F91A82598C2}" srcOrd="30" destOrd="0" presId="urn:microsoft.com/office/officeart/2008/layout/LinedList"/>
    <dgm:cxn modelId="{423B1073-8ECF-2940-8C99-33C382FDFCBE}" type="presParOf" srcId="{68754727-EEA1-084E-BD8A-2D909191464C}" destId="{594840A2-55A9-C947-B6C2-9CD9BE612B0E}" srcOrd="31" destOrd="0" presId="urn:microsoft.com/office/officeart/2008/layout/LinedList"/>
    <dgm:cxn modelId="{EF81F5B4-C867-4F42-A973-30A0946B1FD9}" type="presParOf" srcId="{594840A2-55A9-C947-B6C2-9CD9BE612B0E}" destId="{2CEFFA62-D92F-8D40-A62B-53E62EAC7DA9}" srcOrd="0" destOrd="0" presId="urn:microsoft.com/office/officeart/2008/layout/LinedList"/>
    <dgm:cxn modelId="{D8F3C3A5-FB49-1249-8215-FC9CCB0AD83D}" type="presParOf" srcId="{594840A2-55A9-C947-B6C2-9CD9BE612B0E}" destId="{1F1E4B49-6047-0C46-95A4-1225F3303F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96661-2121-8F48-87A1-3F724DDB6BDC}">
      <dsp:nvSpPr>
        <dsp:cNvPr id="0" name=""/>
        <dsp:cNvSpPr/>
      </dsp:nvSpPr>
      <dsp:spPr>
        <a:xfrm>
          <a:off x="0" y="1423"/>
          <a:ext cx="73327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E05C6-9D7B-5645-B392-26BD9ABB56CD}">
      <dsp:nvSpPr>
        <dsp:cNvPr id="0" name=""/>
        <dsp:cNvSpPr/>
      </dsp:nvSpPr>
      <dsp:spPr>
        <a:xfrm>
          <a:off x="0" y="1423"/>
          <a:ext cx="7318389" cy="159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Predispozan faktörlerden (astım ve kistik fibrozis) en az birisi olması şartıyla tanı için iki temel kriter önerilmektedir; </a:t>
          </a:r>
          <a:r>
            <a:rPr lang="tr-TR" sz="2400" b="1" kern="1200" dirty="0"/>
            <a:t>pozitif A. </a:t>
          </a:r>
          <a:r>
            <a:rPr lang="tr-TR" sz="2400" b="1" kern="1200" dirty="0" err="1"/>
            <a:t>fumigatus</a:t>
          </a:r>
          <a:r>
            <a:rPr lang="tr-TR" sz="2400" b="1" kern="1200" dirty="0"/>
            <a:t> spesifik </a:t>
          </a:r>
          <a:r>
            <a:rPr lang="tr-TR" sz="2400" b="1" kern="1200" dirty="0" err="1"/>
            <a:t>IgE</a:t>
          </a:r>
          <a:r>
            <a:rPr lang="tr-TR" sz="2400" b="1" kern="1200" dirty="0"/>
            <a:t> ≥0,35 </a:t>
          </a:r>
          <a:r>
            <a:rPr lang="tr-TR" sz="2400" b="1" kern="1200" dirty="0" err="1"/>
            <a:t>kUA</a:t>
          </a:r>
          <a:r>
            <a:rPr lang="tr-TR" sz="2400" b="1" kern="1200" dirty="0"/>
            <a:t>/L </a:t>
          </a:r>
          <a:r>
            <a:rPr lang="tr-TR" sz="2400" kern="1200" dirty="0"/>
            <a:t>ve </a:t>
          </a:r>
          <a:r>
            <a:rPr lang="tr-TR" sz="2400" b="1" kern="1200" dirty="0"/>
            <a:t>toplam </a:t>
          </a:r>
          <a:r>
            <a:rPr lang="tr-TR" sz="2400" b="1" kern="1200" dirty="0" err="1"/>
            <a:t>IgE</a:t>
          </a:r>
          <a:r>
            <a:rPr lang="tr-TR" sz="2400" b="1" kern="1200" dirty="0"/>
            <a:t> ≥500 IU/</a:t>
          </a:r>
          <a:r>
            <a:rPr lang="tr-TR" sz="2400" b="1" kern="1200" dirty="0" err="1"/>
            <a:t>mL</a:t>
          </a:r>
          <a:endParaRPr lang="en-US" sz="2400" kern="1200" dirty="0"/>
        </a:p>
      </dsp:txBody>
      <dsp:txXfrm>
        <a:off x="0" y="1423"/>
        <a:ext cx="7318389" cy="1593434"/>
      </dsp:txXfrm>
    </dsp:sp>
    <dsp:sp modelId="{E363937B-CBA4-5A4C-BD60-43A639188282}">
      <dsp:nvSpPr>
        <dsp:cNvPr id="0" name=""/>
        <dsp:cNvSpPr/>
      </dsp:nvSpPr>
      <dsp:spPr>
        <a:xfrm>
          <a:off x="0" y="1594858"/>
          <a:ext cx="73327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42B74-2C5A-EA45-AC97-6D21CF67E5C8}">
      <dsp:nvSpPr>
        <dsp:cNvPr id="0" name=""/>
        <dsp:cNvSpPr/>
      </dsp:nvSpPr>
      <dsp:spPr>
        <a:xfrm>
          <a:off x="0" y="1594858"/>
          <a:ext cx="7332704" cy="65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Aşağıdaki ek özelliklerden ikisi de gereklidir; </a:t>
          </a:r>
          <a:endParaRPr lang="en-US" sz="2400" kern="1200" dirty="0"/>
        </a:p>
      </dsp:txBody>
      <dsp:txXfrm>
        <a:off x="0" y="1594858"/>
        <a:ext cx="7332704" cy="652041"/>
      </dsp:txXfrm>
    </dsp:sp>
    <dsp:sp modelId="{B255F94D-5EFD-8F44-A8F8-F307961AAF15}">
      <dsp:nvSpPr>
        <dsp:cNvPr id="0" name=""/>
        <dsp:cNvSpPr/>
      </dsp:nvSpPr>
      <dsp:spPr>
        <a:xfrm>
          <a:off x="0" y="2246899"/>
          <a:ext cx="733270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7D251-6EB8-0E42-8B2F-B6CF2EF7C05C}">
      <dsp:nvSpPr>
        <dsp:cNvPr id="0" name=""/>
        <dsp:cNvSpPr/>
      </dsp:nvSpPr>
      <dsp:spPr>
        <a:xfrm>
          <a:off x="0" y="2246899"/>
          <a:ext cx="7332704" cy="8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ym typeface="Wingdings" panose="05000000000000000000" pitchFamily="2" charset="2"/>
            </a:rPr>
            <a:t></a:t>
          </a:r>
          <a:r>
            <a:rPr lang="tr-TR" sz="2400" kern="1200" dirty="0"/>
            <a:t>A. </a:t>
          </a:r>
          <a:r>
            <a:rPr lang="tr-TR" sz="2400" kern="1200" dirty="0" err="1"/>
            <a:t>fumigatus'a</a:t>
          </a:r>
          <a:r>
            <a:rPr lang="tr-TR" sz="2400" kern="1200" dirty="0"/>
            <a:t> karşı </a:t>
          </a:r>
          <a:r>
            <a:rPr lang="tr-TR" sz="2400" kern="1200" dirty="0" err="1"/>
            <a:t>IgG</a:t>
          </a:r>
          <a:r>
            <a:rPr lang="tr-TR" sz="2400" kern="1200" dirty="0"/>
            <a:t> (&gt; 27 mg/L)</a:t>
          </a:r>
          <a:endParaRPr lang="en-US" sz="2400" kern="1200" dirty="0"/>
        </a:p>
      </dsp:txBody>
      <dsp:txXfrm>
        <a:off x="0" y="2246899"/>
        <a:ext cx="7332704" cy="851238"/>
      </dsp:txXfrm>
    </dsp:sp>
    <dsp:sp modelId="{68EB3491-F829-5545-A390-86A6BDB76CC1}">
      <dsp:nvSpPr>
        <dsp:cNvPr id="0" name=""/>
        <dsp:cNvSpPr/>
      </dsp:nvSpPr>
      <dsp:spPr>
        <a:xfrm>
          <a:off x="0" y="3098138"/>
          <a:ext cx="73327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D567D-C4AD-E744-BB18-E68569045DF1}">
      <dsp:nvSpPr>
        <dsp:cNvPr id="0" name=""/>
        <dsp:cNvSpPr/>
      </dsp:nvSpPr>
      <dsp:spPr>
        <a:xfrm>
          <a:off x="0" y="3098138"/>
          <a:ext cx="7332704" cy="74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ym typeface="Wingdings" panose="05000000000000000000" pitchFamily="2" charset="2"/>
            </a:rPr>
            <a:t>K</a:t>
          </a:r>
          <a:r>
            <a:rPr lang="tr-TR" sz="2400" kern="1200" dirty="0"/>
            <a:t>an eozinofil sayısı ≥500 hücre/</a:t>
          </a:r>
          <a:r>
            <a:rPr lang="el-GR" sz="2400" kern="1200" dirty="0"/>
            <a:t>μ</a:t>
          </a:r>
          <a:r>
            <a:rPr lang="tr-TR" sz="2400" kern="1200" dirty="0"/>
            <a:t>L </a:t>
          </a:r>
          <a:endParaRPr lang="en-US" sz="2400" kern="1200" dirty="0"/>
        </a:p>
      </dsp:txBody>
      <dsp:txXfrm>
        <a:off x="0" y="3098138"/>
        <a:ext cx="7332704" cy="745855"/>
      </dsp:txXfrm>
    </dsp:sp>
    <dsp:sp modelId="{696D2329-A6F0-B34C-A6EF-0EE18BE083D9}">
      <dsp:nvSpPr>
        <dsp:cNvPr id="0" name=""/>
        <dsp:cNvSpPr/>
      </dsp:nvSpPr>
      <dsp:spPr>
        <a:xfrm>
          <a:off x="0" y="3843993"/>
          <a:ext cx="73327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AD9F5-FC66-0847-A1A6-ED92176F60DB}">
      <dsp:nvSpPr>
        <dsp:cNvPr id="0" name=""/>
        <dsp:cNvSpPr/>
      </dsp:nvSpPr>
      <dsp:spPr>
        <a:xfrm>
          <a:off x="0" y="3843993"/>
          <a:ext cx="7332704" cy="122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ym typeface="Wingdings" panose="05000000000000000000" pitchFamily="2" charset="2"/>
            </a:rPr>
            <a:t></a:t>
          </a:r>
          <a:r>
            <a:rPr lang="tr-TR" sz="2400" kern="1200" dirty="0"/>
            <a:t>Radyolojik bulgular (</a:t>
          </a:r>
          <a:r>
            <a:rPr lang="tr-TR" sz="2400" kern="1200" dirty="0" err="1"/>
            <a:t>HRCT’de</a:t>
          </a:r>
          <a:r>
            <a:rPr lang="tr-TR" sz="2400" kern="1200" dirty="0"/>
            <a:t> ABPA uyumlu bulgular veya x-</a:t>
          </a:r>
          <a:r>
            <a:rPr lang="tr-TR" sz="2400" kern="1200" dirty="0" err="1"/>
            <a:t>ray’da</a:t>
          </a:r>
          <a:r>
            <a:rPr lang="tr-TR" sz="2400" kern="1200" dirty="0"/>
            <a:t> geçici opasiteler)</a:t>
          </a:r>
          <a:endParaRPr lang="en-US" sz="2400" kern="1200" dirty="0"/>
        </a:p>
      </dsp:txBody>
      <dsp:txXfrm>
        <a:off x="0" y="3843993"/>
        <a:ext cx="7332704" cy="1222027"/>
      </dsp:txXfrm>
    </dsp:sp>
    <dsp:sp modelId="{8F3DBAE3-4F5D-2F40-988B-778977C34871}">
      <dsp:nvSpPr>
        <dsp:cNvPr id="0" name=""/>
        <dsp:cNvSpPr/>
      </dsp:nvSpPr>
      <dsp:spPr>
        <a:xfrm>
          <a:off x="0" y="5066021"/>
          <a:ext cx="73327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92500-FDF6-5145-BD7E-251501E0C9E7}">
      <dsp:nvSpPr>
        <dsp:cNvPr id="0" name=""/>
        <dsp:cNvSpPr/>
      </dsp:nvSpPr>
      <dsp:spPr>
        <a:xfrm>
          <a:off x="0" y="5066021"/>
          <a:ext cx="7325543" cy="169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*Yaygın radyolojik özellikler: BT’de mukus tıkaçları ile beraber santral ve silindirik bronşektazi, üst lob baskınlığı, atelektazi, hava hapsi, tomurcuklanan ağaç değişiklikleri, </a:t>
          </a:r>
          <a:r>
            <a:rPr lang="tr-TR" sz="2400" kern="1200" dirty="0" err="1"/>
            <a:t>sentrilobüler</a:t>
          </a:r>
          <a:r>
            <a:rPr lang="tr-TR" sz="2400" kern="1200" dirty="0"/>
            <a:t> nodüller ve </a:t>
          </a:r>
          <a:r>
            <a:rPr lang="tr-TR" sz="2400" kern="1200" dirty="0" err="1"/>
            <a:t>plevropulmoner</a:t>
          </a:r>
          <a:r>
            <a:rPr lang="tr-TR" sz="2400" kern="1200" dirty="0"/>
            <a:t> fibrozistir.</a:t>
          </a:r>
          <a:endParaRPr lang="en-US" sz="2400" kern="1200" dirty="0"/>
        </a:p>
      </dsp:txBody>
      <dsp:txXfrm>
        <a:off x="0" y="5066021"/>
        <a:ext cx="7325543" cy="169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53CB-EB02-EE4F-87CD-CA0D8EE0705C}">
      <dsp:nvSpPr>
        <dsp:cNvPr id="0" name=""/>
        <dsp:cNvSpPr/>
      </dsp:nvSpPr>
      <dsp:spPr>
        <a:xfrm>
          <a:off x="0" y="2759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320BDE-E6DB-F543-AE6C-5C14ABB0C4E2}">
      <dsp:nvSpPr>
        <dsp:cNvPr id="0" name=""/>
        <dsp:cNvSpPr/>
      </dsp:nvSpPr>
      <dsp:spPr>
        <a:xfrm>
          <a:off x="0" y="2759"/>
          <a:ext cx="12087419" cy="66971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0: 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ABPA tanı kriterlerini karşılayan, astımı kontrol altında olan asemptomatik hastalar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59"/>
        <a:ext cx="12087419" cy="669710"/>
      </dsp:txXfrm>
    </dsp:sp>
    <dsp:sp modelId="{8D224B15-5271-A643-94E6-55A2A6900734}">
      <dsp:nvSpPr>
        <dsp:cNvPr id="0" name=""/>
        <dsp:cNvSpPr/>
      </dsp:nvSpPr>
      <dsp:spPr>
        <a:xfrm>
          <a:off x="0" y="672469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23987"/>
                <a:satOff val="-890"/>
                <a:lumOff val="141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"/>
                <a:satOff val="-890"/>
                <a:lumOff val="141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"/>
                <a:satOff val="-890"/>
                <a:lumOff val="141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987"/>
              <a:satOff val="-890"/>
              <a:lumOff val="1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F5E21-53FC-2042-BC39-B72E363A44B3}">
      <dsp:nvSpPr>
        <dsp:cNvPr id="0" name=""/>
        <dsp:cNvSpPr/>
      </dsp:nvSpPr>
      <dsp:spPr>
        <a:xfrm>
          <a:off x="0" y="672469"/>
          <a:ext cx="12099235" cy="47696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1(Akut): 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Daha önce ABPA tanısı olmayan, ABPA uyumlu semptomları olan ve tanı kriterlerini karşılayan hastalar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2469"/>
        <a:ext cx="12099235" cy="476964"/>
      </dsp:txXfrm>
    </dsp:sp>
    <dsp:sp modelId="{307D6191-4DCE-614C-9CCE-EF929271DDAB}">
      <dsp:nvSpPr>
        <dsp:cNvPr id="0" name=""/>
        <dsp:cNvSpPr/>
      </dsp:nvSpPr>
      <dsp:spPr>
        <a:xfrm>
          <a:off x="0" y="1149434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47975"/>
                <a:satOff val="-1779"/>
                <a:lumOff val="282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47975"/>
                <a:satOff val="-1779"/>
                <a:lumOff val="282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47975"/>
                <a:satOff val="-1779"/>
                <a:lumOff val="282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975"/>
              <a:satOff val="-1779"/>
              <a:lumOff val="2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85411B-587E-9B4A-9FBE-8E01957F3BCA}">
      <dsp:nvSpPr>
        <dsp:cNvPr id="0" name=""/>
        <dsp:cNvSpPr/>
      </dsp:nvSpPr>
      <dsp:spPr>
        <a:xfrm>
          <a:off x="0" y="1149434"/>
          <a:ext cx="12099235" cy="48677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1a: 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Toraks BT’de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mukoid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impaksiyon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mevcut olanlar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49434"/>
        <a:ext cx="12099235" cy="486776"/>
      </dsp:txXfrm>
    </dsp:sp>
    <dsp:sp modelId="{7838D418-9329-0841-BEBA-B8041A5C1F36}">
      <dsp:nvSpPr>
        <dsp:cNvPr id="0" name=""/>
        <dsp:cNvSpPr/>
      </dsp:nvSpPr>
      <dsp:spPr>
        <a:xfrm>
          <a:off x="0" y="1636210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71962"/>
                <a:satOff val="-2669"/>
                <a:lumOff val="42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71962"/>
                <a:satOff val="-2669"/>
                <a:lumOff val="423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71962"/>
                <a:satOff val="-2669"/>
                <a:lumOff val="423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1962"/>
              <a:satOff val="-2669"/>
              <a:lumOff val="4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62165-2781-B64F-A72A-8903EAD2E768}">
      <dsp:nvSpPr>
        <dsp:cNvPr id="0" name=""/>
        <dsp:cNvSpPr/>
      </dsp:nvSpPr>
      <dsp:spPr>
        <a:xfrm>
          <a:off x="0" y="1636210"/>
          <a:ext cx="12099235" cy="44009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1b: 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Toraks BT’de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mukoid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impaksiyon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bulunmayanlar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36210"/>
        <a:ext cx="12099235" cy="440094"/>
      </dsp:txXfrm>
    </dsp:sp>
    <dsp:sp modelId="{FE4259BE-95CF-454C-9B1E-D0E7EE739947}">
      <dsp:nvSpPr>
        <dsp:cNvPr id="0" name=""/>
        <dsp:cNvSpPr/>
      </dsp:nvSpPr>
      <dsp:spPr>
        <a:xfrm>
          <a:off x="0" y="2076305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95949"/>
                <a:satOff val="-3559"/>
                <a:lumOff val="564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95949"/>
                <a:satOff val="-3559"/>
                <a:lumOff val="564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95949"/>
                <a:satOff val="-3559"/>
                <a:lumOff val="564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5949"/>
              <a:satOff val="-3559"/>
              <a:lumOff val="5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F7272-8ED0-3548-A968-9FEE1A801844}">
      <dsp:nvSpPr>
        <dsp:cNvPr id="0" name=""/>
        <dsp:cNvSpPr/>
      </dsp:nvSpPr>
      <dsp:spPr>
        <a:xfrm>
          <a:off x="0" y="2076305"/>
          <a:ext cx="12099235" cy="58367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2: 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Tedavi yanıtlı; Klinik ve/veya radyolojik iyileşme ile birlikte sekizinci haftada serum total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IgE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değerinde başlangıç değerine göre ≥ %25 azalma olan hastalar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76305"/>
        <a:ext cx="12099235" cy="583671"/>
      </dsp:txXfrm>
    </dsp:sp>
    <dsp:sp modelId="{A2A4E479-9539-614E-A933-2E932EABD1F6}">
      <dsp:nvSpPr>
        <dsp:cNvPr id="0" name=""/>
        <dsp:cNvSpPr/>
      </dsp:nvSpPr>
      <dsp:spPr>
        <a:xfrm>
          <a:off x="0" y="2659976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119936"/>
                <a:satOff val="-4449"/>
                <a:lumOff val="705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19936"/>
                <a:satOff val="-4449"/>
                <a:lumOff val="705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19936"/>
                <a:satOff val="-4449"/>
                <a:lumOff val="705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9936"/>
              <a:satOff val="-4449"/>
              <a:lumOff val="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63B2D-DD8B-5648-8732-CEBBE2F1CA54}">
      <dsp:nvSpPr>
        <dsp:cNvPr id="0" name=""/>
        <dsp:cNvSpPr/>
      </dsp:nvSpPr>
      <dsp:spPr>
        <a:xfrm>
          <a:off x="0" y="2659976"/>
          <a:ext cx="12099235" cy="583671"/>
        </a:xfrm>
        <a:prstGeom prst="rect">
          <a:avLst/>
        </a:prstGeom>
        <a:solidFill>
          <a:srgbClr val="FF004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3 (Alevlenme): 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Klinik ve/veya radyolojik kötüleşme ile birlikte serum total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IgE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değerinde yanıt/remisyon sırasında belirlenen yeni bazal değere göre ≥ %50 artış olan hastalar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59976"/>
        <a:ext cx="12099235" cy="583671"/>
      </dsp:txXfrm>
    </dsp:sp>
    <dsp:sp modelId="{6346924A-198A-A249-A835-7FD62F6C9054}">
      <dsp:nvSpPr>
        <dsp:cNvPr id="0" name=""/>
        <dsp:cNvSpPr/>
      </dsp:nvSpPr>
      <dsp:spPr>
        <a:xfrm>
          <a:off x="0" y="3243648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143924"/>
                <a:satOff val="-5338"/>
                <a:lumOff val="847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43924"/>
                <a:satOff val="-5338"/>
                <a:lumOff val="847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43924"/>
                <a:satOff val="-5338"/>
                <a:lumOff val="847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3924"/>
              <a:satOff val="-5338"/>
              <a:lumOff val="8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43ED0-FA9C-904B-A325-CAB5AD8D6552}">
      <dsp:nvSpPr>
        <dsp:cNvPr id="0" name=""/>
        <dsp:cNvSpPr/>
      </dsp:nvSpPr>
      <dsp:spPr>
        <a:xfrm>
          <a:off x="0" y="3243648"/>
          <a:ext cx="12099235" cy="58367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4 (Remisyon):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Tedaviden sonra ≥ 6 ay boyunca klinik ve radyolojik iyileşme ile birlikte serum total </a:t>
          </a:r>
          <a:r>
            <a:rPr lang="tr-T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IgE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düzeylerinin başlangıç seviyesinde veya altında kalan (veya &lt; %50 artması) hastalar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43648"/>
        <a:ext cx="12099235" cy="583671"/>
      </dsp:txXfrm>
    </dsp:sp>
    <dsp:sp modelId="{1646DAC9-C221-BF41-AABE-34610A551742}">
      <dsp:nvSpPr>
        <dsp:cNvPr id="0" name=""/>
        <dsp:cNvSpPr/>
      </dsp:nvSpPr>
      <dsp:spPr>
        <a:xfrm>
          <a:off x="0" y="3827320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167911"/>
                <a:satOff val="-6228"/>
                <a:lumOff val="988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67911"/>
                <a:satOff val="-6228"/>
                <a:lumOff val="988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67911"/>
                <a:satOff val="-6228"/>
                <a:lumOff val="988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7911"/>
              <a:satOff val="-6228"/>
              <a:lumOff val="9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32BB6-955D-2C49-AB3C-01F2F534789D}">
      <dsp:nvSpPr>
        <dsp:cNvPr id="0" name=""/>
        <dsp:cNvSpPr/>
      </dsp:nvSpPr>
      <dsp:spPr>
        <a:xfrm>
          <a:off x="0" y="3827320"/>
          <a:ext cx="12099235" cy="468110"/>
        </a:xfrm>
        <a:prstGeom prst="rect">
          <a:avLst/>
        </a:prstGeom>
        <a:solidFill>
          <a:srgbClr val="D3968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5: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ABPA veya astımı kontrol altında tutmak için sistemik steroid kullanan hastalar 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27320"/>
        <a:ext cx="12099235" cy="468110"/>
      </dsp:txXfrm>
    </dsp:sp>
    <dsp:sp modelId="{51204F86-DD96-D74F-894B-D3F2AFCDD49E}">
      <dsp:nvSpPr>
        <dsp:cNvPr id="0" name=""/>
        <dsp:cNvSpPr/>
      </dsp:nvSpPr>
      <dsp:spPr>
        <a:xfrm>
          <a:off x="0" y="4295430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191898"/>
                <a:satOff val="-7118"/>
                <a:lumOff val="1129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91898"/>
                <a:satOff val="-7118"/>
                <a:lumOff val="1129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91898"/>
                <a:satOff val="-7118"/>
                <a:lumOff val="1129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1898"/>
              <a:satOff val="-7118"/>
              <a:lumOff val="1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878A1-B982-F149-9809-A2E77573594B}">
      <dsp:nvSpPr>
        <dsp:cNvPr id="0" name=""/>
        <dsp:cNvSpPr/>
      </dsp:nvSpPr>
      <dsp:spPr>
        <a:xfrm>
          <a:off x="0" y="4295430"/>
          <a:ext cx="12099235" cy="375972"/>
        </a:xfrm>
        <a:prstGeom prst="rect">
          <a:avLst/>
        </a:prstGeom>
        <a:solidFill>
          <a:srgbClr val="D3968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5a: Tedavi bağımlı ABPA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95430"/>
        <a:ext cx="12099235" cy="375972"/>
      </dsp:txXfrm>
    </dsp:sp>
    <dsp:sp modelId="{B84B085F-A84A-464B-BE9E-AD24605B5470}">
      <dsp:nvSpPr>
        <dsp:cNvPr id="0" name=""/>
        <dsp:cNvSpPr/>
      </dsp:nvSpPr>
      <dsp:spPr>
        <a:xfrm>
          <a:off x="0" y="4671402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215886"/>
                <a:satOff val="-8007"/>
                <a:lumOff val="1270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15886"/>
                <a:satOff val="-8007"/>
                <a:lumOff val="1270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15886"/>
                <a:satOff val="-8007"/>
                <a:lumOff val="1270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15886"/>
              <a:satOff val="-8007"/>
              <a:lumOff val="12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17B02-E9F5-AF4F-8368-9F0D9F551B54}">
      <dsp:nvSpPr>
        <dsp:cNvPr id="0" name=""/>
        <dsp:cNvSpPr/>
      </dsp:nvSpPr>
      <dsp:spPr>
        <a:xfrm>
          <a:off x="0" y="4671402"/>
          <a:ext cx="12099235" cy="414097"/>
        </a:xfrm>
        <a:prstGeom prst="rect">
          <a:avLst/>
        </a:prstGeom>
        <a:solidFill>
          <a:srgbClr val="D3968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tr-T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5b: </a:t>
          </a: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Steroid bağımlı astım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71402"/>
        <a:ext cx="12099235" cy="414097"/>
      </dsp:txXfrm>
    </dsp:sp>
    <dsp:sp modelId="{65AC95A2-DC2C-2249-B7B4-2418C37B979A}">
      <dsp:nvSpPr>
        <dsp:cNvPr id="0" name=""/>
        <dsp:cNvSpPr/>
      </dsp:nvSpPr>
      <dsp:spPr>
        <a:xfrm>
          <a:off x="0" y="5085500"/>
          <a:ext cx="12099235" cy="0"/>
        </a:xfrm>
        <a:prstGeom prst="line">
          <a:avLst/>
        </a:prstGeom>
        <a:gradFill rotWithShape="0">
          <a:gsLst>
            <a:gs pos="0">
              <a:schemeClr val="accent5">
                <a:hueOff val="-239873"/>
                <a:satOff val="-8897"/>
                <a:lumOff val="1411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3"/>
                <a:satOff val="-8897"/>
                <a:lumOff val="1411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3"/>
                <a:satOff val="-8897"/>
                <a:lumOff val="1411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8258D3-D23D-8645-909C-469FD87B43E8}">
      <dsp:nvSpPr>
        <dsp:cNvPr id="0" name=""/>
        <dsp:cNvSpPr/>
      </dsp:nvSpPr>
      <dsp:spPr>
        <a:xfrm>
          <a:off x="0" y="5085500"/>
          <a:ext cx="12099235" cy="58367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Evre 6 (İleri ABPA): 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yaygın bronşektazi, </a:t>
          </a:r>
          <a:r>
            <a:rPr lang="tr-TR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pulmoner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hipertansiyon veya solunum yetmezliği bulguları ile ilerlemiş hastalık 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85500"/>
        <a:ext cx="12099235" cy="583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AEEE1-CA78-9542-8F30-D483379D051A}">
      <dsp:nvSpPr>
        <dsp:cNvPr id="0" name=""/>
        <dsp:cNvSpPr/>
      </dsp:nvSpPr>
      <dsp:spPr>
        <a:xfrm>
          <a:off x="0" y="42158"/>
          <a:ext cx="11532282" cy="95796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EGPA’da </a:t>
          </a:r>
          <a:r>
            <a:rPr lang="en-US" sz="2700" b="1" kern="1200"/>
            <a:t>ASTIM; </a:t>
          </a:r>
          <a:endParaRPr lang="en-US" sz="2700" kern="1200"/>
        </a:p>
      </dsp:txBody>
      <dsp:txXfrm>
        <a:off x="46764" y="88922"/>
        <a:ext cx="11438754" cy="864436"/>
      </dsp:txXfrm>
    </dsp:sp>
    <dsp:sp modelId="{5B0E1656-83FF-A04E-A8F8-3AF86977274E}">
      <dsp:nvSpPr>
        <dsp:cNvPr id="0" name=""/>
        <dsp:cNvSpPr/>
      </dsp:nvSpPr>
      <dsp:spPr>
        <a:xfrm>
          <a:off x="0" y="1069668"/>
          <a:ext cx="11532282" cy="6515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sz="2700" kern="1200" dirty="0" err="1">
              <a:solidFill>
                <a:schemeClr val="tx1"/>
              </a:solidFill>
            </a:rPr>
            <a:t>hastaların</a:t>
          </a:r>
          <a:r>
            <a:rPr lang="en-US" sz="2700" kern="1200" dirty="0">
              <a:solidFill>
                <a:schemeClr val="tx1"/>
              </a:solidFill>
            </a:rPr>
            <a:t> % 90’ından </a:t>
          </a:r>
          <a:r>
            <a:rPr lang="en-US" sz="2700" kern="1200" dirty="0" err="1">
              <a:solidFill>
                <a:schemeClr val="tx1"/>
              </a:solidFill>
            </a:rPr>
            <a:t>fazlasında</a:t>
          </a:r>
          <a:r>
            <a:rPr lang="en-US" sz="2700" kern="1200" dirty="0">
              <a:solidFill>
                <a:schemeClr val="tx1"/>
              </a:solidFill>
            </a:rPr>
            <a:t>,</a:t>
          </a:r>
        </a:p>
      </dsp:txBody>
      <dsp:txXfrm>
        <a:off x="31806" y="1101474"/>
        <a:ext cx="11468670" cy="587931"/>
      </dsp:txXfrm>
    </dsp:sp>
    <dsp:sp modelId="{9E5782D0-AE08-2C41-B8D4-F0B9B368FF73}">
      <dsp:nvSpPr>
        <dsp:cNvPr id="0" name=""/>
        <dsp:cNvSpPr/>
      </dsp:nvSpPr>
      <dsp:spPr>
        <a:xfrm>
          <a:off x="0" y="1798971"/>
          <a:ext cx="11532282" cy="65154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ym typeface="Wingdings" panose="05000000000000000000" pitchFamily="2" charset="2"/>
            </a:rPr>
            <a:t></a:t>
          </a:r>
          <a:r>
            <a:rPr lang="en-US" sz="2700" kern="1200"/>
            <a:t>genellikle</a:t>
          </a:r>
          <a:r>
            <a:rPr lang="en-US" sz="2700" b="1" kern="1200"/>
            <a:t> erişkin </a:t>
          </a:r>
          <a:r>
            <a:rPr lang="en-US" sz="2700" kern="1200"/>
            <a:t>başlangıçlı,</a:t>
          </a:r>
        </a:p>
      </dsp:txBody>
      <dsp:txXfrm>
        <a:off x="31806" y="1830777"/>
        <a:ext cx="11468670" cy="587931"/>
      </dsp:txXfrm>
    </dsp:sp>
    <dsp:sp modelId="{A35B09F8-2CFF-D248-A198-9C4C0BD29E3B}">
      <dsp:nvSpPr>
        <dsp:cNvPr id="0" name=""/>
        <dsp:cNvSpPr/>
      </dsp:nvSpPr>
      <dsp:spPr>
        <a:xfrm>
          <a:off x="0" y="2528275"/>
          <a:ext cx="11532282" cy="6515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sz="2700" kern="1200" dirty="0" err="1">
              <a:solidFill>
                <a:schemeClr val="tx1"/>
              </a:solidFill>
            </a:rPr>
            <a:t>nadiren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en-US" sz="2700" kern="1200" dirty="0" err="1">
              <a:solidFill>
                <a:schemeClr val="tx1"/>
              </a:solidFill>
            </a:rPr>
            <a:t>mevsimsel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en-US" sz="2700" kern="1200" dirty="0" err="1">
              <a:solidFill>
                <a:schemeClr val="tx1"/>
              </a:solidFill>
            </a:rPr>
            <a:t>alevlenmeler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en-US" sz="2700" kern="1200" dirty="0" err="1">
              <a:solidFill>
                <a:schemeClr val="tx1"/>
              </a:solidFill>
            </a:rPr>
            <a:t>gösteren</a:t>
          </a:r>
          <a:r>
            <a:rPr lang="en-US" sz="2700" kern="1200" dirty="0">
              <a:solidFill>
                <a:schemeClr val="tx1"/>
              </a:solidFill>
            </a:rPr>
            <a:t>,</a:t>
          </a:r>
        </a:p>
      </dsp:txBody>
      <dsp:txXfrm>
        <a:off x="31806" y="2560081"/>
        <a:ext cx="11468670" cy="587931"/>
      </dsp:txXfrm>
    </dsp:sp>
    <dsp:sp modelId="{63737B24-8C02-FB4D-92D0-71E56038E7A4}">
      <dsp:nvSpPr>
        <dsp:cNvPr id="0" name=""/>
        <dsp:cNvSpPr/>
      </dsp:nvSpPr>
      <dsp:spPr>
        <a:xfrm>
          <a:off x="0" y="3257579"/>
          <a:ext cx="11532282" cy="65154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ym typeface="Wingdings" panose="05000000000000000000" pitchFamily="2" charset="2"/>
            </a:rPr>
            <a:t></a:t>
          </a:r>
          <a:r>
            <a:rPr lang="en-US" sz="2700" kern="1200" dirty="0" err="1"/>
            <a:t>zamanla</a:t>
          </a:r>
          <a:r>
            <a:rPr lang="en-US" sz="2700" kern="1200" dirty="0"/>
            <a:t> </a:t>
          </a:r>
          <a:r>
            <a:rPr lang="en-US" sz="2700" kern="1200" dirty="0" err="1"/>
            <a:t>kötüleşme</a:t>
          </a:r>
          <a:r>
            <a:rPr lang="en-US" sz="2700" kern="1200" dirty="0"/>
            <a:t> </a:t>
          </a:r>
          <a:r>
            <a:rPr lang="en-US" sz="2700" kern="1200" dirty="0" err="1"/>
            <a:t>eğiliminde</a:t>
          </a:r>
          <a:r>
            <a:rPr lang="en-US" sz="2700" kern="1200" dirty="0"/>
            <a:t> </a:t>
          </a:r>
          <a:r>
            <a:rPr lang="en-US" sz="2700" kern="1200" dirty="0" err="1"/>
            <a:t>olan</a:t>
          </a:r>
          <a:r>
            <a:rPr lang="en-US" sz="2700" kern="1200" dirty="0"/>
            <a:t>,</a:t>
          </a:r>
        </a:p>
      </dsp:txBody>
      <dsp:txXfrm>
        <a:off x="31806" y="3289385"/>
        <a:ext cx="11468670" cy="587931"/>
      </dsp:txXfrm>
    </dsp:sp>
    <dsp:sp modelId="{FFF644BB-99F2-8B47-99B0-73600F6A1EF7}">
      <dsp:nvSpPr>
        <dsp:cNvPr id="0" name=""/>
        <dsp:cNvSpPr/>
      </dsp:nvSpPr>
      <dsp:spPr>
        <a:xfrm>
          <a:off x="0" y="3986883"/>
          <a:ext cx="11532282" cy="6515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sz="2700" kern="1200" dirty="0" err="1">
              <a:solidFill>
                <a:schemeClr val="tx1"/>
              </a:solidFill>
            </a:rPr>
            <a:t>CRSwNP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en-US" sz="2700" kern="1200" dirty="0" err="1">
              <a:solidFill>
                <a:schemeClr val="tx1"/>
              </a:solidFill>
            </a:rPr>
            <a:t>ve</a:t>
          </a:r>
          <a:r>
            <a:rPr lang="en-US" sz="2700" kern="1200" dirty="0">
              <a:solidFill>
                <a:schemeClr val="tx1"/>
              </a:solidFill>
            </a:rPr>
            <a:t> otitis media </a:t>
          </a:r>
          <a:r>
            <a:rPr lang="en-US" sz="2700" kern="1200" dirty="0" err="1">
              <a:solidFill>
                <a:schemeClr val="tx1"/>
              </a:solidFill>
            </a:rPr>
            <a:t>gibi</a:t>
          </a:r>
          <a:r>
            <a:rPr lang="en-US" sz="2700" kern="1200" dirty="0">
              <a:solidFill>
                <a:schemeClr val="tx1"/>
              </a:solidFill>
            </a:rPr>
            <a:t> KBB </a:t>
          </a:r>
          <a:r>
            <a:rPr lang="en-US" sz="2700" kern="1200" dirty="0" err="1">
              <a:solidFill>
                <a:schemeClr val="tx1"/>
              </a:solidFill>
            </a:rPr>
            <a:t>semptomlarıyla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en-US" sz="2700" kern="1200" dirty="0" err="1">
              <a:solidFill>
                <a:schemeClr val="tx1"/>
              </a:solidFill>
            </a:rPr>
            <a:t>birlikte</a:t>
          </a:r>
          <a:r>
            <a:rPr lang="en-US" sz="2700" kern="1200" dirty="0">
              <a:solidFill>
                <a:schemeClr val="tx1"/>
              </a:solidFill>
            </a:rPr>
            <a:t> </a:t>
          </a:r>
          <a:r>
            <a:rPr lang="en-US" sz="2700" kern="1200" dirty="0" err="1">
              <a:solidFill>
                <a:schemeClr val="tx1"/>
              </a:solidFill>
            </a:rPr>
            <a:t>görülmektedir</a:t>
          </a:r>
          <a:r>
            <a:rPr lang="en-US" sz="2700" kern="1200" dirty="0">
              <a:solidFill>
                <a:schemeClr val="tx1"/>
              </a:solidFill>
            </a:rPr>
            <a:t>.</a:t>
          </a:r>
        </a:p>
      </dsp:txBody>
      <dsp:txXfrm>
        <a:off x="31806" y="4018689"/>
        <a:ext cx="11468670" cy="587931"/>
      </dsp:txXfrm>
    </dsp:sp>
    <dsp:sp modelId="{BDC0DED1-EC5F-2A4B-9BFD-A37D7B1D3F48}">
      <dsp:nvSpPr>
        <dsp:cNvPr id="0" name=""/>
        <dsp:cNvSpPr/>
      </dsp:nvSpPr>
      <dsp:spPr>
        <a:xfrm>
          <a:off x="0" y="4638426"/>
          <a:ext cx="11532282" cy="442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5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4638426"/>
        <a:ext cx="11532282" cy="442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5EBB1-A1B5-421E-B15E-B2C75341872F}">
      <dsp:nvSpPr>
        <dsp:cNvPr id="0" name=""/>
        <dsp:cNvSpPr/>
      </dsp:nvSpPr>
      <dsp:spPr>
        <a:xfrm>
          <a:off x="0" y="591"/>
          <a:ext cx="11732646" cy="138315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24914-8733-48A0-8D91-3EC82E02FF62}">
      <dsp:nvSpPr>
        <dsp:cNvPr id="0" name=""/>
        <dsp:cNvSpPr/>
      </dsp:nvSpPr>
      <dsp:spPr>
        <a:xfrm>
          <a:off x="418405" y="311801"/>
          <a:ext cx="760737" cy="7607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02B7-C3A6-41DC-BFB6-646A88192FB5}">
      <dsp:nvSpPr>
        <dsp:cNvPr id="0" name=""/>
        <dsp:cNvSpPr/>
      </dsp:nvSpPr>
      <dsp:spPr>
        <a:xfrm>
          <a:off x="1597548" y="591"/>
          <a:ext cx="10135097" cy="138315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84" tIns="146384" rIns="146384" bIns="14638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EGPA'nın</a:t>
          </a:r>
          <a:r>
            <a:rPr lang="en-US" sz="2300" kern="1200" dirty="0"/>
            <a:t> </a:t>
          </a:r>
          <a:r>
            <a:rPr lang="en-US" sz="2300" kern="1200" dirty="0" err="1"/>
            <a:t>nadirliği</a:t>
          </a:r>
          <a:r>
            <a:rPr lang="en-US" sz="2300" kern="1200" dirty="0"/>
            <a:t>, </a:t>
          </a:r>
          <a:r>
            <a:rPr lang="en-US" sz="2300" kern="1200" dirty="0" err="1"/>
            <a:t>heterojen</a:t>
          </a:r>
          <a:r>
            <a:rPr lang="en-US" sz="2300" kern="1200" dirty="0"/>
            <a:t> </a:t>
          </a:r>
          <a:r>
            <a:rPr lang="en-US" sz="2300" kern="1200" dirty="0" err="1"/>
            <a:t>klinik</a:t>
          </a:r>
          <a:r>
            <a:rPr lang="en-US" sz="2300" kern="1200" dirty="0"/>
            <a:t> </a:t>
          </a:r>
          <a:r>
            <a:rPr lang="en-US" sz="2300" kern="1200" dirty="0" err="1"/>
            <a:t>prezentasyonu</a:t>
          </a:r>
          <a:r>
            <a:rPr lang="en-US" sz="2300" kern="1200" dirty="0"/>
            <a:t> </a:t>
          </a:r>
          <a:r>
            <a:rPr lang="en-US" sz="2300" kern="1200" dirty="0" err="1"/>
            <a:t>ve</a:t>
          </a:r>
          <a:r>
            <a:rPr lang="en-US" sz="2300" kern="1200" dirty="0"/>
            <a:t> </a:t>
          </a:r>
          <a:r>
            <a:rPr lang="en-US" sz="2300" kern="1200" dirty="0" err="1"/>
            <a:t>diğer</a:t>
          </a:r>
          <a:r>
            <a:rPr lang="en-US" sz="2300" kern="1200" dirty="0"/>
            <a:t> </a:t>
          </a:r>
          <a:r>
            <a:rPr lang="en-US" sz="2300" kern="1200" dirty="0" err="1"/>
            <a:t>vaskülitik</a:t>
          </a:r>
          <a:r>
            <a:rPr lang="en-US" sz="2300" kern="1200" dirty="0"/>
            <a:t> </a:t>
          </a:r>
          <a:r>
            <a:rPr lang="en-US" sz="2300" kern="1200" dirty="0" err="1"/>
            <a:t>veya</a:t>
          </a:r>
          <a:r>
            <a:rPr lang="en-US" sz="2300" kern="1200" dirty="0"/>
            <a:t> </a:t>
          </a:r>
          <a:r>
            <a:rPr lang="en-US" sz="2300" kern="1200" dirty="0" err="1"/>
            <a:t>eozinofilik</a:t>
          </a:r>
          <a:r>
            <a:rPr lang="en-US" sz="2300" kern="1200" dirty="0"/>
            <a:t> </a:t>
          </a:r>
          <a:r>
            <a:rPr lang="en-US" sz="2300" kern="1200" dirty="0" err="1"/>
            <a:t>bozukluklarla</a:t>
          </a:r>
          <a:r>
            <a:rPr lang="en-US" sz="2300" kern="1200" dirty="0"/>
            <a:t> </a:t>
          </a:r>
          <a:r>
            <a:rPr lang="en-US" sz="2300" kern="1200" dirty="0" err="1"/>
            <a:t>klinik</a:t>
          </a:r>
          <a:r>
            <a:rPr lang="en-US" sz="2300" kern="1200" dirty="0"/>
            <a:t> </a:t>
          </a:r>
          <a:r>
            <a:rPr lang="en-US" sz="2300" kern="1200" dirty="0" err="1"/>
            <a:t>örtüşmesi</a:t>
          </a:r>
          <a:r>
            <a:rPr lang="en-US" sz="2300" kern="1200" dirty="0"/>
            <a:t> </a:t>
          </a:r>
          <a:r>
            <a:rPr lang="en-US" sz="2300" kern="1200" dirty="0" err="1"/>
            <a:t>göz</a:t>
          </a:r>
          <a:r>
            <a:rPr lang="en-US" sz="2300" kern="1200" dirty="0"/>
            <a:t> </a:t>
          </a:r>
          <a:r>
            <a:rPr lang="en-US" sz="2300" kern="1200" dirty="0" err="1"/>
            <a:t>önüne</a:t>
          </a:r>
          <a:r>
            <a:rPr lang="en-US" sz="2300" kern="1200" dirty="0"/>
            <a:t> </a:t>
          </a:r>
          <a:r>
            <a:rPr lang="en-US" sz="2300" kern="1200" dirty="0" err="1"/>
            <a:t>alındığında</a:t>
          </a:r>
          <a:r>
            <a:rPr lang="en-US" sz="2300" kern="1200" dirty="0"/>
            <a:t>, EGPA </a:t>
          </a:r>
          <a:r>
            <a:rPr lang="en-US" sz="2300" kern="1200" dirty="0" err="1"/>
            <a:t>tanısı</a:t>
          </a:r>
          <a:r>
            <a:rPr lang="en-US" sz="2300" kern="1200" dirty="0"/>
            <a:t> </a:t>
          </a:r>
          <a:r>
            <a:rPr lang="en-US" sz="2300" kern="1200" dirty="0" err="1"/>
            <a:t>genellikle</a:t>
          </a:r>
          <a:r>
            <a:rPr lang="en-US" sz="2300" kern="1200" dirty="0"/>
            <a:t> </a:t>
          </a:r>
          <a:r>
            <a:rPr lang="en-US" sz="2300" kern="1200" dirty="0" err="1"/>
            <a:t>zordur</a:t>
          </a:r>
          <a:r>
            <a:rPr lang="en-US" sz="2300" kern="1200" dirty="0"/>
            <a:t>.</a:t>
          </a:r>
        </a:p>
      </dsp:txBody>
      <dsp:txXfrm>
        <a:off x="1597548" y="591"/>
        <a:ext cx="10135097" cy="1383158"/>
      </dsp:txXfrm>
    </dsp:sp>
    <dsp:sp modelId="{344A24E8-970F-4B71-A945-EFC216BEAC73}">
      <dsp:nvSpPr>
        <dsp:cNvPr id="0" name=""/>
        <dsp:cNvSpPr/>
      </dsp:nvSpPr>
      <dsp:spPr>
        <a:xfrm>
          <a:off x="0" y="1729539"/>
          <a:ext cx="11732646" cy="13831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224DD-3502-4441-909C-946CEA219B24}">
      <dsp:nvSpPr>
        <dsp:cNvPr id="0" name=""/>
        <dsp:cNvSpPr/>
      </dsp:nvSpPr>
      <dsp:spPr>
        <a:xfrm>
          <a:off x="418405" y="2040750"/>
          <a:ext cx="760737" cy="7607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6436C-E0B5-4274-AA67-97C0F1C81FDB}">
      <dsp:nvSpPr>
        <dsp:cNvPr id="0" name=""/>
        <dsp:cNvSpPr/>
      </dsp:nvSpPr>
      <dsp:spPr>
        <a:xfrm>
          <a:off x="1597548" y="1729539"/>
          <a:ext cx="10135097" cy="13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84" tIns="146384" rIns="146384" bIns="14638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EGPA </a:t>
          </a:r>
          <a:r>
            <a:rPr lang="en-US" sz="2300" kern="1200" dirty="0" err="1"/>
            <a:t>için</a:t>
          </a:r>
          <a:r>
            <a:rPr lang="en-US" sz="2300" kern="1200" dirty="0"/>
            <a:t> </a:t>
          </a:r>
          <a:r>
            <a:rPr lang="en-US" sz="2300" kern="1200" dirty="0" err="1"/>
            <a:t>tanı</a:t>
          </a:r>
          <a:r>
            <a:rPr lang="en-US" sz="2300" kern="1200" dirty="0"/>
            <a:t> </a:t>
          </a:r>
          <a:r>
            <a:rPr lang="en-US" sz="2300" kern="1200" dirty="0" err="1"/>
            <a:t>kriterleri</a:t>
          </a:r>
          <a:r>
            <a:rPr lang="en-US" sz="2300" kern="1200" dirty="0"/>
            <a:t> </a:t>
          </a:r>
          <a:r>
            <a:rPr lang="en-US" sz="2300" kern="1200" dirty="0" err="1"/>
            <a:t>yoktur</a:t>
          </a:r>
          <a:r>
            <a:rPr lang="en-US" sz="2300" kern="1200" dirty="0"/>
            <a:t>. </a:t>
          </a:r>
          <a:r>
            <a:rPr lang="en-US" sz="2300" kern="1200" dirty="0" err="1"/>
            <a:t>Sınıflandırma</a:t>
          </a:r>
          <a:r>
            <a:rPr lang="en-US" sz="2300" kern="1200" dirty="0"/>
            <a:t> </a:t>
          </a:r>
          <a:r>
            <a:rPr lang="en-US" sz="2300" kern="1200" dirty="0" err="1"/>
            <a:t>ölçütleri</a:t>
          </a:r>
          <a:r>
            <a:rPr lang="en-US" sz="2300" kern="1200" dirty="0"/>
            <a:t> (1990 ACR </a:t>
          </a:r>
          <a:r>
            <a:rPr lang="en-US" sz="2300" kern="1200" dirty="0" err="1"/>
            <a:t>ve</a:t>
          </a:r>
          <a:r>
            <a:rPr lang="en-US" sz="2300" kern="1200" dirty="0"/>
            <a:t> 2022 ACR–EULAR </a:t>
          </a:r>
          <a:r>
            <a:rPr lang="en-US" sz="2300" kern="1200" dirty="0" err="1"/>
            <a:t>kriterleri</a:t>
          </a:r>
          <a:r>
            <a:rPr lang="en-US" sz="2300" kern="1200" dirty="0"/>
            <a:t> </a:t>
          </a:r>
          <a:r>
            <a:rPr lang="en-US" sz="2300" kern="1200" dirty="0" err="1"/>
            <a:t>dahil</a:t>
          </a:r>
          <a:r>
            <a:rPr lang="en-US" sz="2300" kern="1200" dirty="0"/>
            <a:t>) </a:t>
          </a:r>
          <a:r>
            <a:rPr lang="en-US" sz="2300" kern="1200" dirty="0" err="1"/>
            <a:t>duyarlılık</a:t>
          </a:r>
          <a:r>
            <a:rPr lang="en-US" sz="2300" kern="1200" dirty="0"/>
            <a:t> </a:t>
          </a:r>
          <a:r>
            <a:rPr lang="en-US" sz="2300" kern="1200" dirty="0" err="1"/>
            <a:t>ve</a:t>
          </a:r>
          <a:r>
            <a:rPr lang="en-US" sz="2300" kern="1200" dirty="0"/>
            <a:t> </a:t>
          </a:r>
          <a:r>
            <a:rPr lang="en-US" sz="2300" kern="1200" dirty="0" err="1"/>
            <a:t>özgüllüğü</a:t>
          </a:r>
          <a:r>
            <a:rPr lang="en-US" sz="2300" kern="1200" dirty="0"/>
            <a:t> </a:t>
          </a:r>
          <a:r>
            <a:rPr lang="en-US" sz="2300" kern="1200" dirty="0" err="1"/>
            <a:t>kanıtlamıştır</a:t>
          </a:r>
          <a:r>
            <a:rPr lang="en-US" sz="2300" kern="1200" dirty="0"/>
            <a:t>, </a:t>
          </a:r>
          <a:r>
            <a:rPr lang="en-US" sz="2300" kern="1200" dirty="0" err="1"/>
            <a:t>ancak</a:t>
          </a:r>
          <a:r>
            <a:rPr lang="en-US" sz="2300" kern="1200" dirty="0"/>
            <a:t> </a:t>
          </a:r>
          <a:r>
            <a:rPr lang="en-US" sz="2300" kern="1200" dirty="0" err="1"/>
            <a:t>tanı</a:t>
          </a:r>
          <a:r>
            <a:rPr lang="en-US" sz="2300" kern="1200" dirty="0"/>
            <a:t> </a:t>
          </a:r>
          <a:r>
            <a:rPr lang="en-US" sz="2300" kern="1200" dirty="0" err="1"/>
            <a:t>kriteri</a:t>
          </a:r>
          <a:r>
            <a:rPr lang="en-US" sz="2300" kern="1200" dirty="0"/>
            <a:t> </a:t>
          </a:r>
          <a:r>
            <a:rPr lang="en-US" sz="2300" kern="1200" dirty="0" err="1"/>
            <a:t>olarak</a:t>
          </a:r>
          <a:r>
            <a:rPr lang="en-US" sz="2300" kern="1200" dirty="0"/>
            <a:t> </a:t>
          </a:r>
          <a:r>
            <a:rPr lang="en-US" sz="2300" kern="1200" dirty="0" err="1"/>
            <a:t>kullanılmamalıdır</a:t>
          </a:r>
          <a:r>
            <a:rPr lang="en-US" sz="2300" kern="1200" dirty="0"/>
            <a:t>, </a:t>
          </a:r>
          <a:r>
            <a:rPr lang="en-US" sz="2300" kern="1200" dirty="0" err="1"/>
            <a:t>çünkü</a:t>
          </a:r>
          <a:r>
            <a:rPr lang="en-US" sz="2300" kern="1200" dirty="0"/>
            <a:t> </a:t>
          </a:r>
          <a:r>
            <a:rPr lang="en-US" sz="2300" kern="1200" dirty="0" err="1"/>
            <a:t>bu</a:t>
          </a:r>
          <a:r>
            <a:rPr lang="en-US" sz="2300" kern="1200" dirty="0"/>
            <a:t> </a:t>
          </a:r>
          <a:r>
            <a:rPr lang="en-US" sz="2300" kern="1200" dirty="0" err="1"/>
            <a:t>amaçla</a:t>
          </a:r>
          <a:r>
            <a:rPr lang="en-US" sz="2300" kern="1200" dirty="0"/>
            <a:t> </a:t>
          </a:r>
          <a:r>
            <a:rPr lang="en-US" sz="2300" kern="1200" dirty="0" err="1"/>
            <a:t>geliştirilmemiştir</a:t>
          </a:r>
          <a:r>
            <a:rPr lang="en-US" sz="2300" kern="1200" dirty="0"/>
            <a:t>. </a:t>
          </a:r>
        </a:p>
      </dsp:txBody>
      <dsp:txXfrm>
        <a:off x="1597548" y="1729539"/>
        <a:ext cx="10135097" cy="1383158"/>
      </dsp:txXfrm>
    </dsp:sp>
    <dsp:sp modelId="{595E6E2B-0465-4E14-B85A-AFF5DB8193E7}">
      <dsp:nvSpPr>
        <dsp:cNvPr id="0" name=""/>
        <dsp:cNvSpPr/>
      </dsp:nvSpPr>
      <dsp:spPr>
        <a:xfrm>
          <a:off x="0" y="3458488"/>
          <a:ext cx="11732646" cy="138315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1B368-5BBF-4761-A772-40775475C1DA}">
      <dsp:nvSpPr>
        <dsp:cNvPr id="0" name=""/>
        <dsp:cNvSpPr/>
      </dsp:nvSpPr>
      <dsp:spPr>
        <a:xfrm>
          <a:off x="418405" y="3769698"/>
          <a:ext cx="760737" cy="7607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B92B-DE88-4BEB-9E3E-8CD29CC1EE6B}">
      <dsp:nvSpPr>
        <dsp:cNvPr id="0" name=""/>
        <dsp:cNvSpPr/>
      </dsp:nvSpPr>
      <dsp:spPr>
        <a:xfrm>
          <a:off x="1597548" y="3458488"/>
          <a:ext cx="10135097" cy="13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84" tIns="146384" rIns="146384" bIns="14638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EGPA tanısı, oldukça destekleyici olan klinik özelliklere, nesnel vaskülit kanıtlarına (örneğin histolojiden) ve ANCA'ya dayanmalıdır.</a:t>
          </a:r>
        </a:p>
      </dsp:txBody>
      <dsp:txXfrm>
        <a:off x="1597548" y="3458488"/>
        <a:ext cx="10135097" cy="1383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9E97B-D123-9642-92EE-B060DFDEC523}">
      <dsp:nvSpPr>
        <dsp:cNvPr id="0" name=""/>
        <dsp:cNvSpPr/>
      </dsp:nvSpPr>
      <dsp:spPr>
        <a:xfrm>
          <a:off x="0" y="0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5B425-F0F1-C54A-9D7F-D72993CC29F0}">
      <dsp:nvSpPr>
        <dsp:cNvPr id="0" name=""/>
        <dsp:cNvSpPr/>
      </dsp:nvSpPr>
      <dsp:spPr>
        <a:xfrm>
          <a:off x="0" y="0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Birmingham Vaskülit Aktivite Skoru (BVAS)</a:t>
          </a:r>
        </a:p>
      </dsp:txBody>
      <dsp:txXfrm>
        <a:off x="0" y="0"/>
        <a:ext cx="12191995" cy="327203"/>
      </dsp:txXfrm>
    </dsp:sp>
    <dsp:sp modelId="{D4797A87-B5BD-DF49-8623-78DEAED4B119}">
      <dsp:nvSpPr>
        <dsp:cNvPr id="0" name=""/>
        <dsp:cNvSpPr/>
      </dsp:nvSpPr>
      <dsp:spPr>
        <a:xfrm>
          <a:off x="0" y="327203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FF00B-D49E-A446-AD2A-CCEBD55F4533}">
      <dsp:nvSpPr>
        <dsp:cNvPr id="0" name=""/>
        <dsp:cNvSpPr/>
      </dsp:nvSpPr>
      <dsp:spPr>
        <a:xfrm>
          <a:off x="0" y="327203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1. Genel semptomlar (miyalji, artralji, ateş, kilo kaybı)</a:t>
          </a:r>
          <a:endParaRPr lang="en-US" sz="1500" kern="1200"/>
        </a:p>
      </dsp:txBody>
      <dsp:txXfrm>
        <a:off x="0" y="327203"/>
        <a:ext cx="12191995" cy="327203"/>
      </dsp:txXfrm>
    </dsp:sp>
    <dsp:sp modelId="{1700FBCD-15A3-ED41-9C0C-D4539703C5F5}">
      <dsp:nvSpPr>
        <dsp:cNvPr id="0" name=""/>
        <dsp:cNvSpPr/>
      </dsp:nvSpPr>
      <dsp:spPr>
        <a:xfrm>
          <a:off x="0" y="654406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1CBF6-D2AD-5846-AAFD-56C7CAD3137A}">
      <dsp:nvSpPr>
        <dsp:cNvPr id="0" name=""/>
        <dsp:cNvSpPr/>
      </dsp:nvSpPr>
      <dsp:spPr>
        <a:xfrm>
          <a:off x="0" y="654406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2. Deri bulguları (purpura, ülser, gangren, subkutan nodüller, e.nodosum)</a:t>
          </a:r>
          <a:endParaRPr lang="en-US" sz="1500" kern="1200"/>
        </a:p>
      </dsp:txBody>
      <dsp:txXfrm>
        <a:off x="0" y="654406"/>
        <a:ext cx="12191995" cy="327203"/>
      </dsp:txXfrm>
    </dsp:sp>
    <dsp:sp modelId="{2FFB8183-E5AD-434E-AC02-5EA81D4CB9FB}">
      <dsp:nvSpPr>
        <dsp:cNvPr id="0" name=""/>
        <dsp:cNvSpPr/>
      </dsp:nvSpPr>
      <dsp:spPr>
        <a:xfrm>
          <a:off x="0" y="981610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BD0E1-E9E7-3A47-8A64-875F5A0403A6}">
      <dsp:nvSpPr>
        <dsp:cNvPr id="0" name=""/>
        <dsp:cNvSpPr/>
      </dsp:nvSpPr>
      <dsp:spPr>
        <a:xfrm>
          <a:off x="0" y="981610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3. Müköz membranlar/göz bulguları</a:t>
          </a:r>
          <a:endParaRPr lang="en-US" sz="1500" kern="1200"/>
        </a:p>
      </dsp:txBody>
      <dsp:txXfrm>
        <a:off x="0" y="981610"/>
        <a:ext cx="12191995" cy="327203"/>
      </dsp:txXfrm>
    </dsp:sp>
    <dsp:sp modelId="{55DD5E8B-274B-0540-BCBB-4D4B8570C903}">
      <dsp:nvSpPr>
        <dsp:cNvPr id="0" name=""/>
        <dsp:cNvSpPr/>
      </dsp:nvSpPr>
      <dsp:spPr>
        <a:xfrm>
          <a:off x="0" y="1308813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022C2-7B3C-6A44-8DCB-A32A5DE21865}">
      <dsp:nvSpPr>
        <dsp:cNvPr id="0" name=""/>
        <dsp:cNvSpPr/>
      </dsp:nvSpPr>
      <dsp:spPr>
        <a:xfrm>
          <a:off x="0" y="1308813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4. KBB bulguları</a:t>
          </a:r>
          <a:endParaRPr lang="en-US" sz="1500" kern="1200"/>
        </a:p>
      </dsp:txBody>
      <dsp:txXfrm>
        <a:off x="0" y="1308813"/>
        <a:ext cx="12191995" cy="327203"/>
      </dsp:txXfrm>
    </dsp:sp>
    <dsp:sp modelId="{BE36725E-2C46-0E41-A60F-4279B702B24D}">
      <dsp:nvSpPr>
        <dsp:cNvPr id="0" name=""/>
        <dsp:cNvSpPr/>
      </dsp:nvSpPr>
      <dsp:spPr>
        <a:xfrm>
          <a:off x="0" y="1636017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AA8C4-C0A4-624D-8559-3E7AC4AB2C80}">
      <dsp:nvSpPr>
        <dsp:cNvPr id="0" name=""/>
        <dsp:cNvSpPr/>
      </dsp:nvSpPr>
      <dsp:spPr>
        <a:xfrm>
          <a:off x="0" y="1636017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5. Akciğer tutulumu</a:t>
          </a:r>
          <a:endParaRPr lang="en-US" sz="1500" kern="1200"/>
        </a:p>
      </dsp:txBody>
      <dsp:txXfrm>
        <a:off x="0" y="1636017"/>
        <a:ext cx="12191995" cy="327203"/>
      </dsp:txXfrm>
    </dsp:sp>
    <dsp:sp modelId="{C211EEA0-0D96-784B-87ED-A49173AB2635}">
      <dsp:nvSpPr>
        <dsp:cNvPr id="0" name=""/>
        <dsp:cNvSpPr/>
      </dsp:nvSpPr>
      <dsp:spPr>
        <a:xfrm>
          <a:off x="0" y="1963220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C6B18-B0AD-874D-92F5-1A6A9D355553}">
      <dsp:nvSpPr>
        <dsp:cNvPr id="0" name=""/>
        <dsp:cNvSpPr/>
      </dsp:nvSpPr>
      <dsp:spPr>
        <a:xfrm>
          <a:off x="0" y="1963220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6. Kardiyovasküler tutulum</a:t>
          </a:r>
          <a:endParaRPr lang="en-US" sz="1500" kern="1200"/>
        </a:p>
      </dsp:txBody>
      <dsp:txXfrm>
        <a:off x="0" y="1963220"/>
        <a:ext cx="12191995" cy="327203"/>
      </dsp:txXfrm>
    </dsp:sp>
    <dsp:sp modelId="{BB7904DA-3ACA-6840-8B36-B79F7ABA9D0B}">
      <dsp:nvSpPr>
        <dsp:cNvPr id="0" name=""/>
        <dsp:cNvSpPr/>
      </dsp:nvSpPr>
      <dsp:spPr>
        <a:xfrm>
          <a:off x="0" y="2290424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7A9D4-F259-EA40-B2E0-FEA68230182A}">
      <dsp:nvSpPr>
        <dsp:cNvPr id="0" name=""/>
        <dsp:cNvSpPr/>
      </dsp:nvSpPr>
      <dsp:spPr>
        <a:xfrm>
          <a:off x="0" y="2290424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7. Abdominal bulgular</a:t>
          </a:r>
          <a:endParaRPr lang="en-US" sz="1500" kern="1200"/>
        </a:p>
      </dsp:txBody>
      <dsp:txXfrm>
        <a:off x="0" y="2290424"/>
        <a:ext cx="12191995" cy="327203"/>
      </dsp:txXfrm>
    </dsp:sp>
    <dsp:sp modelId="{FEFDF573-B9C9-D44E-9B66-4720E2DC83BE}">
      <dsp:nvSpPr>
        <dsp:cNvPr id="0" name=""/>
        <dsp:cNvSpPr/>
      </dsp:nvSpPr>
      <dsp:spPr>
        <a:xfrm>
          <a:off x="0" y="2617627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FB9F7-D4EB-9E4A-89C0-749D33942273}">
      <dsp:nvSpPr>
        <dsp:cNvPr id="0" name=""/>
        <dsp:cNvSpPr/>
      </dsp:nvSpPr>
      <dsp:spPr>
        <a:xfrm>
          <a:off x="0" y="2617627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8. Renal tutulum</a:t>
          </a:r>
          <a:endParaRPr lang="en-US" sz="1500" kern="1200"/>
        </a:p>
      </dsp:txBody>
      <dsp:txXfrm>
        <a:off x="0" y="2617627"/>
        <a:ext cx="12191995" cy="327203"/>
      </dsp:txXfrm>
    </dsp:sp>
    <dsp:sp modelId="{83EEE9AE-EA39-E243-BD73-BE120547403C}">
      <dsp:nvSpPr>
        <dsp:cNvPr id="0" name=""/>
        <dsp:cNvSpPr/>
      </dsp:nvSpPr>
      <dsp:spPr>
        <a:xfrm>
          <a:off x="0" y="2944830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DF056-FDAD-9945-A644-C392C9474D6B}">
      <dsp:nvSpPr>
        <dsp:cNvPr id="0" name=""/>
        <dsp:cNvSpPr/>
      </dsp:nvSpPr>
      <dsp:spPr>
        <a:xfrm>
          <a:off x="0" y="2944830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9. Sinir sistemi tutulumu</a:t>
          </a:r>
          <a:endParaRPr lang="en-US" sz="1500" kern="1200"/>
        </a:p>
      </dsp:txBody>
      <dsp:txXfrm>
        <a:off x="0" y="2944830"/>
        <a:ext cx="12191995" cy="327203"/>
      </dsp:txXfrm>
    </dsp:sp>
    <dsp:sp modelId="{38C18FDA-1637-2D45-8FDC-2786152D7189}">
      <dsp:nvSpPr>
        <dsp:cNvPr id="0" name=""/>
        <dsp:cNvSpPr/>
      </dsp:nvSpPr>
      <dsp:spPr>
        <a:xfrm>
          <a:off x="0" y="3272034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84609-8060-6041-AA39-C24FFCFD2326}">
      <dsp:nvSpPr>
        <dsp:cNvPr id="0" name=""/>
        <dsp:cNvSpPr/>
      </dsp:nvSpPr>
      <dsp:spPr>
        <a:xfrm>
          <a:off x="0" y="3272034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*Puanlar 0 ila 63 arasında değişir; puan ne kadar yüksek olursa hastalık o kadar şiddetli olur </a:t>
          </a:r>
          <a:endParaRPr lang="en-US" sz="1500" kern="1200"/>
        </a:p>
      </dsp:txBody>
      <dsp:txXfrm>
        <a:off x="0" y="3272034"/>
        <a:ext cx="12191995" cy="327203"/>
      </dsp:txXfrm>
    </dsp:sp>
    <dsp:sp modelId="{A2450B88-6565-0344-A75A-E4FBFA5D0CEE}">
      <dsp:nvSpPr>
        <dsp:cNvPr id="0" name=""/>
        <dsp:cNvSpPr/>
      </dsp:nvSpPr>
      <dsp:spPr>
        <a:xfrm>
          <a:off x="0" y="3599237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83239-2207-E746-A987-C5660CDCCAC7}">
      <dsp:nvSpPr>
        <dsp:cNvPr id="0" name=""/>
        <dsp:cNvSpPr/>
      </dsp:nvSpPr>
      <dsp:spPr>
        <a:xfrm>
          <a:off x="0" y="3599237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BVAS’a göre 4 ana grup hasta vardır: </a:t>
          </a:r>
          <a:endParaRPr lang="en-US" sz="1500" kern="1200"/>
        </a:p>
      </dsp:txBody>
      <dsp:txXfrm>
        <a:off x="0" y="3599237"/>
        <a:ext cx="12191995" cy="327203"/>
      </dsp:txXfrm>
    </dsp:sp>
    <dsp:sp modelId="{B9CE7E7B-E396-754F-AA7F-94BA019F7C4F}">
      <dsp:nvSpPr>
        <dsp:cNvPr id="0" name=""/>
        <dsp:cNvSpPr/>
      </dsp:nvSpPr>
      <dsp:spPr>
        <a:xfrm>
          <a:off x="0" y="3926441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C44BB-C1A6-0145-8C2C-74DE7915C103}">
      <dsp:nvSpPr>
        <dsp:cNvPr id="0" name=""/>
        <dsp:cNvSpPr/>
      </dsp:nvSpPr>
      <dsp:spPr>
        <a:xfrm>
          <a:off x="0" y="3926441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1.İnaktif hastalar (BVAS = 0) </a:t>
          </a:r>
          <a:endParaRPr lang="en-US" sz="1500" kern="1200" dirty="0"/>
        </a:p>
      </dsp:txBody>
      <dsp:txXfrm>
        <a:off x="0" y="3926441"/>
        <a:ext cx="12191995" cy="327203"/>
      </dsp:txXfrm>
    </dsp:sp>
    <dsp:sp modelId="{EA18290B-934B-1B49-BD6D-80A92A02B2FC}">
      <dsp:nvSpPr>
        <dsp:cNvPr id="0" name=""/>
        <dsp:cNvSpPr/>
      </dsp:nvSpPr>
      <dsp:spPr>
        <a:xfrm>
          <a:off x="0" y="4253644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1FE16-8D4A-794E-94A6-A355AE8B0A69}">
      <dsp:nvSpPr>
        <dsp:cNvPr id="0" name=""/>
        <dsp:cNvSpPr/>
      </dsp:nvSpPr>
      <dsp:spPr>
        <a:xfrm>
          <a:off x="0" y="4253644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2. Aktif hastalar</a:t>
          </a:r>
          <a:endParaRPr lang="en-US" sz="1500" kern="1200"/>
        </a:p>
      </dsp:txBody>
      <dsp:txXfrm>
        <a:off x="0" y="4253644"/>
        <a:ext cx="12191995" cy="327203"/>
      </dsp:txXfrm>
    </dsp:sp>
    <dsp:sp modelId="{C5A24732-3D06-E84B-BC58-60676F52CB46}">
      <dsp:nvSpPr>
        <dsp:cNvPr id="0" name=""/>
        <dsp:cNvSpPr/>
      </dsp:nvSpPr>
      <dsp:spPr>
        <a:xfrm>
          <a:off x="0" y="4580848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C59A0-2F21-344E-8311-08B0349126E8}">
      <dsp:nvSpPr>
        <dsp:cNvPr id="0" name=""/>
        <dsp:cNvSpPr/>
      </dsp:nvSpPr>
      <dsp:spPr>
        <a:xfrm>
          <a:off x="0" y="4580848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3. Hem yeni ve hem de persistan bulguları olan hastalar</a:t>
          </a:r>
          <a:endParaRPr lang="en-US" sz="1500" kern="1200"/>
        </a:p>
      </dsp:txBody>
      <dsp:txXfrm>
        <a:off x="0" y="4580848"/>
        <a:ext cx="12191995" cy="327203"/>
      </dsp:txXfrm>
    </dsp:sp>
    <dsp:sp modelId="{C124526B-2719-6E46-B831-2F91A82598C2}">
      <dsp:nvSpPr>
        <dsp:cNvPr id="0" name=""/>
        <dsp:cNvSpPr/>
      </dsp:nvSpPr>
      <dsp:spPr>
        <a:xfrm>
          <a:off x="0" y="4908051"/>
          <a:ext cx="12191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FA62-D92F-8D40-A62B-53E62EAC7DA9}">
      <dsp:nvSpPr>
        <dsp:cNvPr id="0" name=""/>
        <dsp:cNvSpPr/>
      </dsp:nvSpPr>
      <dsp:spPr>
        <a:xfrm>
          <a:off x="0" y="4908051"/>
          <a:ext cx="12191995" cy="32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/>
            <a:t>4. Yalnızca persistan bulguları olan hastalar</a:t>
          </a:r>
          <a:endParaRPr lang="en-US" sz="1500" kern="1200"/>
        </a:p>
      </dsp:txBody>
      <dsp:txXfrm>
        <a:off x="0" y="4908051"/>
        <a:ext cx="12191995" cy="327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75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9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05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80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92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7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88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27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4/26/25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55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6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A3B83D-F171-BC59-C065-1F179F6F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07" y="3065334"/>
            <a:ext cx="6619344" cy="2428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Ağır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Astımda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Ayırıcı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Tanı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ABPA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EGPA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2AAC21-6A7B-0E0B-7BBA-361F2F42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8" y="5689018"/>
            <a:ext cx="10474037" cy="116898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800" cap="all" dirty="0"/>
              <a:t>   </a:t>
            </a:r>
            <a:r>
              <a:rPr lang="en-US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Dr. Reyhan SEVİL </a:t>
            </a:r>
            <a:r>
              <a:rPr lang="en-US" sz="3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Cansunar</a:t>
            </a:r>
            <a:endParaRPr lang="en-US" sz="3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Adana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şeh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hastanes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endParaRPr lang="en-US" sz="19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şk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Alerj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mmunoloj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dalı</a:t>
            </a:r>
            <a:endParaRPr lang="en-US" sz="19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 descr="metin, grafik, logo, grafik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517504C-C5EE-040E-CF86-B060FDE5F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" b="3"/>
          <a:stretch/>
        </p:blipFill>
        <p:spPr>
          <a:xfrm>
            <a:off x="9158775" y="10512"/>
            <a:ext cx="3033225" cy="29950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 descr="metin, grafik, yazı tipi, grafik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360A687-3741-E90A-1553-15AEDF20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54582" cy="31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92B5E4-DF6A-7BA3-1392-63D19986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0012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 – ek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CAFE97-851C-97E9-8E04-960AEA7F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3" y="1656138"/>
            <a:ext cx="9488556" cy="39537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SFT: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ABPA’lı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difüzyon kapasitesindeki azalmadan kaynaklı obstrüktif paterndedir.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Balgam kültürü: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Balgamda A.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fumigatus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tanıyı destekleyicidir. Balgam kültürü ayrıca A.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Fumigatus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dışındaki mantarların (ABPM) varlığını da gösterebileceği için önemli bir testtir. İlaç duyarlılık testlerinin çalışılması ile saptanan patojene karşı ilaç seçiminde yol gösterici olur.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0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Galaktomannan</a:t>
            </a:r>
            <a:r>
              <a:rPr lang="tr-TR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testi: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hücre duvarının bir polisakkarit bileşenidir. İnvaziv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aspergilloz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tanısında serum veya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bronkoalveolar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lavaj (BAL) sıvısında bakılan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galaktomannanın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tanısal değeri yüksektir.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ABPA’da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serum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galaktomannın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duyarlılığı ve özgüllüğü sırasıyla %25,7 ve 82’dir. BAL sıvısında ise düşük duyarlılıkta olduğu tespit edilmiştir.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Timus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aktivasyonla düzenlenen kemokin </a:t>
            </a:r>
            <a:r>
              <a:rPr lang="tr-TR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(TARC, CCL17)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tr-TR" sz="170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tr-TR" sz="170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tr-TR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1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E5A744-BCE8-F2CF-E68D-F3BC8175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7452"/>
            <a:ext cx="8132064" cy="121065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SAFS (</a:t>
            </a:r>
            <a:r>
              <a:rPr lang="tr-TR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tr-TR" sz="2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tr-TR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fungal</a:t>
            </a:r>
            <a:r>
              <a:rPr lang="tr-TR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</a:t>
            </a:r>
            <a:r>
              <a:rPr lang="tr-TR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tr-TR" sz="2000" b="1" i="0" u="none" strike="noStrike" dirty="0">
                <a:effectLst/>
                <a:latin typeface="Merriweather" panose="020F0502020204030204" pitchFamily="34" charset="0"/>
              </a:rPr>
            </a:br>
            <a:endParaRPr lang="tr-TR" sz="2000" dirty="0"/>
          </a:p>
        </p:txBody>
      </p:sp>
      <p:sp>
        <p:nvSpPr>
          <p:cNvPr id="20" name="İçerik Yer Tutucusu 2">
            <a:extLst>
              <a:ext uri="{FF2B5EF4-FFF2-40B4-BE49-F238E27FC236}">
                <a16:creationId xmlns:a16="http://schemas.microsoft.com/office/drawing/2014/main" id="{0D1FC50C-B067-2D35-2515-26EB3AD3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585556"/>
            <a:ext cx="9692640" cy="4024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20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ABPA’nın</a:t>
            </a:r>
            <a:r>
              <a:rPr lang="tr-TR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bir veya birkaç bulgusu olduğu halde tam olarak tanı </a:t>
            </a:r>
            <a:r>
              <a:rPr lang="tr-TR" sz="20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krtiterlerini</a:t>
            </a:r>
            <a:r>
              <a:rPr lang="tr-TR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karşılamayan,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fungal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duyarlanması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olan ağır astımlı hasta grubunu kapsar.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Özellikleri:</a:t>
            </a:r>
          </a:p>
          <a:p>
            <a:pPr>
              <a:lnSpc>
                <a:spcPct val="90000"/>
              </a:lnSpc>
              <a:buNone/>
            </a:pP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fumigatus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veya diğer mantar antijenlerine karşı pozitif deri reaktivitesi varlığı,</a:t>
            </a:r>
          </a:p>
          <a:p>
            <a:pPr>
              <a:lnSpc>
                <a:spcPct val="90000"/>
              </a:lnSpc>
              <a:buNone/>
            </a:pP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spergillus’a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karşı pozitif serum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presipitleri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Özellikle kontrolsüz astımlılarda tekrarlayan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mukoid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impaksiyon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atelektazi varlığı,</a:t>
            </a:r>
          </a:p>
          <a:p>
            <a:pPr>
              <a:lnSpc>
                <a:spcPct val="90000"/>
              </a:lnSpc>
              <a:buNone/>
            </a:pP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tr-TR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Periferik kan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eozinofilisi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serum total </a:t>
            </a:r>
            <a:r>
              <a:rPr lang="tr-TR" sz="20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yüksekliği,</a:t>
            </a:r>
          </a:p>
          <a:p>
            <a:pPr>
              <a:lnSpc>
                <a:spcPct val="90000"/>
              </a:lnSpc>
              <a:buNone/>
            </a:pP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tr-TR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Bronşektazi varlığı.</a:t>
            </a:r>
          </a:p>
          <a:p>
            <a:pPr>
              <a:lnSpc>
                <a:spcPct val="90000"/>
              </a:lnSpc>
              <a:buNone/>
            </a:pPr>
            <a:endParaRPr lang="tr-TR" sz="1700" dirty="0">
              <a:solidFill>
                <a:srgbClr val="404040"/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  <a:buNone/>
            </a:pPr>
            <a:endParaRPr lang="tr-TR" sz="1700" dirty="0">
              <a:solidFill>
                <a:srgbClr val="404040"/>
              </a:solidFill>
              <a:effectLst/>
              <a:latin typeface="Helvetica" pitchFamily="2" charset="0"/>
            </a:endParaRPr>
          </a:p>
          <a:p>
            <a:pPr>
              <a:lnSpc>
                <a:spcPct val="90000"/>
              </a:lnSpc>
              <a:buNone/>
            </a:pPr>
            <a:endParaRPr lang="tr-TR" sz="1700" dirty="0">
              <a:solidFill>
                <a:srgbClr val="404040"/>
              </a:solidFill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tr-TR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5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037076-0286-93FE-3735-185355EF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80" y="205410"/>
            <a:ext cx="7729728" cy="748747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 EVRELEME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5FA3FBD-7111-D46B-E2DA-489836FA5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43124"/>
              </p:ext>
            </p:extLst>
          </p:nvPr>
        </p:nvGraphicFramePr>
        <p:xfrm>
          <a:off x="0" y="1086678"/>
          <a:ext cx="12099235" cy="567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44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3772AC-757D-13B7-6C86-D3F5F19A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9703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ABPA-TEDAVİ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EE654C-BE76-6289-BB54-417ABBC0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422" y="2252732"/>
            <a:ext cx="8754578" cy="30133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 tedavisinin temel hedefleri alerjen maruziyetini ve yükünü azaltmak ve yapısal akciğer hastalığının ilerlemesini en aza indirmek için alerjik inflamasyonu baskılamaktır.</a:t>
            </a:r>
          </a:p>
          <a:p>
            <a:pPr>
              <a:lnSpc>
                <a:spcPct val="11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Bronşektazi ve kistik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fibrozisli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kişilerde mukus temizliğini iyileştirmek için ek önlemler alt solunum yolu mikrobiyal yükünü ve hava yolu inflamasyonunu da azaltır.</a:t>
            </a:r>
          </a:p>
        </p:txBody>
      </p:sp>
      <p:pic>
        <p:nvPicPr>
          <p:cNvPr id="57" name="Graphic 6" descr="Onay işareti">
            <a:extLst>
              <a:ext uri="{FF2B5EF4-FFF2-40B4-BE49-F238E27FC236}">
                <a16:creationId xmlns:a16="http://schemas.microsoft.com/office/drawing/2014/main" id="{496DB193-D050-284B-A01B-BEACDED8A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71" y="2252732"/>
            <a:ext cx="3013352" cy="301335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75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463B31-73BC-A461-3FAF-5FCF209D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1792"/>
            <a:ext cx="9905998" cy="98066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 - TEDAVİ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9C3019D-1E2B-7EAC-A0A8-5E13A417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338470"/>
            <a:ext cx="11860696" cy="512859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tr-TR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antifungal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Ketakonazol</a:t>
            </a:r>
            <a: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İtrazonazol</a:t>
            </a:r>
            <a: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Vorikonazol</a:t>
            </a:r>
            <a: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Posakonazol</a:t>
            </a:r>
            <a:r>
              <a:rPr lang="tr-T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Hastalık alevlenmesi                                       </a:t>
            </a:r>
          </a:p>
          <a:p>
            <a:pPr marL="0" indent="0">
              <a:buNone/>
            </a:pP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Steroid gereksinimi                     </a:t>
            </a:r>
          </a:p>
          <a:p>
            <a:pPr marL="0" indent="0">
              <a:buNone/>
            </a:pP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Total </a:t>
            </a:r>
            <a:r>
              <a:rPr lang="tr-T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endParaRPr lang="tr-T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Sistemik steroidler </a:t>
            </a:r>
            <a:endParaRPr lang="tr-TR" dirty="0"/>
          </a:p>
          <a:p>
            <a:pPr marL="0" indent="0">
              <a:buNone/>
            </a:pP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doz Prednizolon: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hafta boyunca günde 0,75 mg/kg başlangıç         6 hafta boyunca günde 0,5 mg/kg ile devam        her 6 haftada bir 5 mg azaltılarak 8 ila 10 ay sonra kesilmesi </a:t>
            </a:r>
          </a:p>
          <a:p>
            <a:pPr marL="0" indent="0">
              <a:buNone/>
            </a:pP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doz prednizolon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hafta boyunca günde 0,5 mg/kg ile başlangıç        8 hafta günde iki kez 0,5 mg/kg ile devam                       her 2 haftada bir 5 mg azaltılarak 3-5 ay sonra kesilmesi</a:t>
            </a:r>
          </a:p>
          <a:p>
            <a:pPr marL="0" indent="0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Kortikosteroid tedavisi genellikle hastalığın ilk kontrolünde etkili olsa da, hastaların yaklaşık %50'sinde tedavi kesildikten sonra hastalık tekrarlar, bu nedenle sıklıkla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antifungal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tedaviyle birlikte kullanılır.</a:t>
            </a:r>
          </a:p>
          <a:p>
            <a:pPr marL="0" indent="0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Azitromisin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diğer </a:t>
            </a:r>
            <a:r>
              <a:rPr lang="tr-T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makrolid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antibiyotikler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astım hem de bronşektazideki alevlenmelerin sıklığını azaltır, ancak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ABPA'daki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rolleri özel olarak tanımlanmamıştır.</a:t>
            </a:r>
          </a:p>
          <a:p>
            <a:pPr marL="0" indent="0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FF44324E-3932-A106-21DB-091965FF0D8D}"/>
              </a:ext>
            </a:extLst>
          </p:cNvPr>
          <p:cNvSpPr/>
          <p:nvPr/>
        </p:nvSpPr>
        <p:spPr>
          <a:xfrm>
            <a:off x="3975653" y="1911628"/>
            <a:ext cx="1046922" cy="10601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336124E8-A80D-9AC6-08B4-A6989758EB1A}"/>
              </a:ext>
            </a:extLst>
          </p:cNvPr>
          <p:cNvSpPr/>
          <p:nvPr/>
        </p:nvSpPr>
        <p:spPr>
          <a:xfrm>
            <a:off x="6957390" y="3690731"/>
            <a:ext cx="344556" cy="212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78C9C7C0-8B32-3453-0AF5-2CE5320A9336}"/>
              </a:ext>
            </a:extLst>
          </p:cNvPr>
          <p:cNvSpPr/>
          <p:nvPr/>
        </p:nvSpPr>
        <p:spPr>
          <a:xfrm>
            <a:off x="11517865" y="3684105"/>
            <a:ext cx="344556" cy="212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1EB3844C-4729-A365-6F5F-7BE1B42F43D8}"/>
              </a:ext>
            </a:extLst>
          </p:cNvPr>
          <p:cNvSpPr/>
          <p:nvPr/>
        </p:nvSpPr>
        <p:spPr>
          <a:xfrm>
            <a:off x="6785112" y="4234074"/>
            <a:ext cx="344556" cy="212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>
            <a:extLst>
              <a:ext uri="{FF2B5EF4-FFF2-40B4-BE49-F238E27FC236}">
                <a16:creationId xmlns:a16="http://schemas.microsoft.com/office/drawing/2014/main" id="{15BD6919-6F00-2907-7232-0B0710E5DA58}"/>
              </a:ext>
            </a:extLst>
          </p:cNvPr>
          <p:cNvSpPr/>
          <p:nvPr/>
        </p:nvSpPr>
        <p:spPr>
          <a:xfrm>
            <a:off x="11047411" y="4234074"/>
            <a:ext cx="344556" cy="212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72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99CEB7-484A-6FB4-229D-DDA7149F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04"/>
            <a:ext cx="7668238" cy="1298713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ABPA- Biyolojik ajanlar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8F54E7-7340-5395-D265-DE88F9C5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001078"/>
            <a:ext cx="10933042" cy="4386470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ABPA, tekrarlayan alevlenmeler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Omalizumab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günde bir 375 mg 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Antifungal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    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Benralizumab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Dupilumab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Astım için optimal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inhaler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ağ Küme Ayracı 6">
            <a:extLst>
              <a:ext uri="{FF2B5EF4-FFF2-40B4-BE49-F238E27FC236}">
                <a16:creationId xmlns:a16="http://schemas.microsoft.com/office/drawing/2014/main" id="{912DE98F-7CBF-EC6F-FF9A-531B16CB0F60}"/>
              </a:ext>
            </a:extLst>
          </p:cNvPr>
          <p:cNvSpPr/>
          <p:nvPr/>
        </p:nvSpPr>
        <p:spPr>
          <a:xfrm>
            <a:off x="4949951" y="2001078"/>
            <a:ext cx="603239" cy="3405809"/>
          </a:xfrm>
          <a:prstGeom prst="rightBrac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Artı 7">
            <a:extLst>
              <a:ext uri="{FF2B5EF4-FFF2-40B4-BE49-F238E27FC236}">
                <a16:creationId xmlns:a16="http://schemas.microsoft.com/office/drawing/2014/main" id="{28DC496E-466C-9EAD-E866-F00FE9D6D665}"/>
              </a:ext>
            </a:extLst>
          </p:cNvPr>
          <p:cNvSpPr/>
          <p:nvPr/>
        </p:nvSpPr>
        <p:spPr>
          <a:xfrm>
            <a:off x="1497493" y="2663687"/>
            <a:ext cx="371061" cy="347938"/>
          </a:xfrm>
          <a:prstGeom prst="mathPlus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Artı 8">
            <a:extLst>
              <a:ext uri="{FF2B5EF4-FFF2-40B4-BE49-F238E27FC236}">
                <a16:creationId xmlns:a16="http://schemas.microsoft.com/office/drawing/2014/main" id="{B2B31324-135B-9F67-B470-6ADD8EFC1FB7}"/>
              </a:ext>
            </a:extLst>
          </p:cNvPr>
          <p:cNvSpPr/>
          <p:nvPr/>
        </p:nvSpPr>
        <p:spPr>
          <a:xfrm>
            <a:off x="1497493" y="4194313"/>
            <a:ext cx="371061" cy="347938"/>
          </a:xfrm>
          <a:prstGeom prst="mathPlus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06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D91DE8-DE31-DDFC-7D14-EB402AAC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8296"/>
            <a:ext cx="9905998" cy="1497495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 - TEDAVİ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697549-8850-0E25-BF20-9DCAB7E9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08312"/>
            <a:ext cx="10760765" cy="4068417"/>
          </a:xfrm>
        </p:spPr>
        <p:txBody>
          <a:bodyPr>
            <a:normAutofit/>
          </a:bodyPr>
          <a:lstStyle/>
          <a:p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 ile gebelik?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zol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antifungal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 genellikle kaçınılır ve sistemik kortikosteroidler yetersiz hastalık kontrolü sağlayabilir veya kabul edilemez yan etkilere neden olabilir. Burada,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Omalizumab'ın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gebelikte belirlenmiş güvenlik profili çekici bir steroid tasarrufu sağlayan tedavi seçeneği sunar.</a:t>
            </a:r>
          </a:p>
          <a:p>
            <a:pPr marL="0" indent="0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Bronşektazi ve mukus tıkacı olan hastalar, düzenli olarak uygulanan hava yolu temizleme tekniklerinden, hipertonik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mukolitiklerden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uygun durumlarda segmental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kollapsa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 olan yoğun tıkaçların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bronkoskopik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çıkarılmasından fayda görür.</a:t>
            </a:r>
          </a:p>
        </p:txBody>
      </p:sp>
    </p:spTree>
    <p:extLst>
      <p:ext uri="{BB962C8B-B14F-4D97-AF65-F5344CB8AC3E}">
        <p14:creationId xmlns:p14="http://schemas.microsoft.com/office/powerpoint/2010/main" val="227497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2B6BF3C-9ED0-E844-2730-B36A7362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2" y="0"/>
            <a:ext cx="11516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Rectangle 10"/>
          <p:cNvSpPr/>
          <p:nvPr/>
        </p:nvSpPr>
        <p:spPr>
          <a:xfrm flipH="1">
            <a:off x="1" y="0"/>
            <a:ext cx="12191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rgbClr val="2E75B6"/>
              </a:gs>
            </a:gsLst>
            <a:lin ang="19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Rectangle 12"/>
          <p:cNvSpPr/>
          <p:nvPr/>
        </p:nvSpPr>
        <p:spPr>
          <a:xfrm flipH="1">
            <a:off x="8082819" y="0"/>
            <a:ext cx="4097212" cy="2170661"/>
          </a:xfrm>
          <a:prstGeom prst="rect">
            <a:avLst/>
          </a:prstGeom>
          <a:gradFill>
            <a:gsLst>
              <a:gs pos="19000">
                <a:srgbClr val="1F4E79">
                  <a:alpha val="68000"/>
                </a:srgbClr>
              </a:gs>
              <a:gs pos="100000">
                <a:schemeClr val="accent1">
                  <a:alpha val="48000"/>
                </a:schemeClr>
              </a:gs>
            </a:gsLst>
            <a:lin ang="19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14"/>
          <p:cNvSpPr/>
          <p:nvPr/>
        </p:nvSpPr>
        <p:spPr>
          <a:xfrm rot="16200000" flipH="1">
            <a:off x="5010646" y="-5010044"/>
            <a:ext cx="2170710" cy="12192001"/>
          </a:xfrm>
          <a:prstGeom prst="rect">
            <a:avLst/>
          </a:prstGeom>
          <a:gradFill>
            <a:gsLst>
              <a:gs pos="23000">
                <a:srgbClr val="2E75B6">
                  <a:alpha val="16000"/>
                </a:srgbClr>
              </a:gs>
              <a:gs pos="99000">
                <a:srgbClr val="000000">
                  <a:alpha val="45000"/>
                </a:srgbClr>
              </a:gs>
            </a:gsLst>
            <a:lin ang="21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Unvan 1"/>
          <p:cNvSpPr txBox="1">
            <a:spLocks noGrp="1"/>
          </p:cNvSpPr>
          <p:nvPr>
            <p:ph type="title"/>
          </p:nvPr>
        </p:nvSpPr>
        <p:spPr>
          <a:xfrm>
            <a:off x="1383565" y="348864"/>
            <a:ext cx="8708454" cy="1576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7200">
                <a:solidFill>
                  <a:srgbClr val="FFFFFF"/>
                </a:solidFill>
              </a:defRPr>
            </a:lvl1pPr>
          </a:lstStyle>
          <a:p>
            <a:r>
              <a:rPr lang="tr-TR" sz="6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6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</a:p>
        </p:txBody>
      </p:sp>
      <p:grpSp>
        <p:nvGrpSpPr>
          <p:cNvPr id="123" name="İçerik Yer Tutucusu 2"/>
          <p:cNvGrpSpPr/>
          <p:nvPr/>
        </p:nvGrpSpPr>
        <p:grpSpPr>
          <a:xfrm>
            <a:off x="106017" y="2273575"/>
            <a:ext cx="12074016" cy="4392270"/>
            <a:chOff x="0" y="0"/>
            <a:chExt cx="10917168" cy="3687617"/>
          </a:xfrm>
        </p:grpSpPr>
        <p:grpSp>
          <p:nvGrpSpPr>
            <p:cNvPr id="110" name="Grupla"/>
            <p:cNvGrpSpPr/>
            <p:nvPr/>
          </p:nvGrpSpPr>
          <p:grpSpPr>
            <a:xfrm>
              <a:off x="0" y="0"/>
              <a:ext cx="10917168" cy="687261"/>
              <a:chOff x="0" y="0"/>
              <a:chExt cx="10917167" cy="687260"/>
            </a:xfrm>
          </p:grpSpPr>
          <p:sp>
            <p:nvSpPr>
              <p:cNvPr id="108" name="Yuvarlatılmış Dikdörtgen"/>
              <p:cNvSpPr/>
              <p:nvPr/>
            </p:nvSpPr>
            <p:spPr>
              <a:xfrm>
                <a:off x="0" y="0"/>
                <a:ext cx="10917167" cy="68726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Eski adıyla ‘CHURG-STRAUSS Sendromu’"/>
              <p:cNvSpPr txBox="1"/>
              <p:nvPr/>
            </p:nvSpPr>
            <p:spPr>
              <a:xfrm>
                <a:off x="86888" y="135618"/>
                <a:ext cx="10743389" cy="41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sz="2800"/>
                </a:lvl1pPr>
              </a:lstStyle>
              <a:p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Eski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adıyla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‘CHURG-STRAUSS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Sendromu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</a:p>
            </p:txBody>
          </p:sp>
        </p:grpSp>
        <p:grpSp>
          <p:nvGrpSpPr>
            <p:cNvPr id="113" name="Grupla"/>
            <p:cNvGrpSpPr/>
            <p:nvPr/>
          </p:nvGrpSpPr>
          <p:grpSpPr>
            <a:xfrm>
              <a:off x="5330" y="723409"/>
              <a:ext cx="10023973" cy="687261"/>
              <a:chOff x="0" y="21703"/>
              <a:chExt cx="10023971" cy="687260"/>
            </a:xfrm>
          </p:grpSpPr>
          <p:sp>
            <p:nvSpPr>
              <p:cNvPr id="111" name="Yuvarlatılmış Dikdörtgen"/>
              <p:cNvSpPr/>
              <p:nvPr/>
            </p:nvSpPr>
            <p:spPr>
              <a:xfrm>
                <a:off x="0" y="21703"/>
                <a:ext cx="9687363" cy="68726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100"/>
                  </a:spcBef>
                  <a:defRPr sz="2400"/>
                </a:pPr>
                <a:endParaRPr/>
              </a:p>
            </p:txBody>
          </p:sp>
          <p:sp>
            <p:nvSpPr>
              <p:cNvPr id="112" name="İlk tanımlama 1951 yılında Dr. Jacob Churg ve Dr. Lotte Strauss tarafından yapılmıştır."/>
              <p:cNvSpPr txBox="1"/>
              <p:nvPr/>
            </p:nvSpPr>
            <p:spPr>
              <a:xfrm>
                <a:off x="79267" y="198666"/>
                <a:ext cx="9944704" cy="333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1066800">
                  <a:lnSpc>
                    <a:spcPct val="90000"/>
                  </a:lnSpc>
                  <a:spcBef>
                    <a:spcPts val="1000"/>
                  </a:spcBef>
                  <a:defRPr sz="2400"/>
                </a:lvl1pPr>
              </a:lstStyle>
              <a:p>
                <a:r>
                  <a:rPr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İlk </a:t>
                </a:r>
                <a:r>
                  <a:rPr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tanımlama</a:t>
                </a:r>
                <a:r>
                  <a:rPr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1951 </a:t>
                </a:r>
                <a:r>
                  <a:rPr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yılında</a:t>
                </a:r>
                <a:r>
                  <a:rPr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Dr. Jacob Churg </a:t>
                </a:r>
                <a:r>
                  <a:rPr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Dr. Lotte Strauss </a:t>
                </a:r>
                <a:r>
                  <a:rPr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tarafından</a:t>
                </a:r>
                <a:r>
                  <a:rPr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yapılmıştır</a:t>
                </a:r>
                <a:r>
                  <a:rPr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16" name="Grupla"/>
            <p:cNvGrpSpPr/>
            <p:nvPr/>
          </p:nvGrpSpPr>
          <p:grpSpPr>
            <a:xfrm>
              <a:off x="5330" y="1445032"/>
              <a:ext cx="8992798" cy="799341"/>
              <a:chOff x="0" y="53071"/>
              <a:chExt cx="8992796" cy="799339"/>
            </a:xfrm>
          </p:grpSpPr>
          <p:sp>
            <p:nvSpPr>
              <p:cNvPr id="114" name="Yuvarlatılmış Dikdörtgen"/>
              <p:cNvSpPr/>
              <p:nvPr/>
            </p:nvSpPr>
            <p:spPr>
              <a:xfrm>
                <a:off x="0" y="53071"/>
                <a:ext cx="8992794" cy="799339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100"/>
                  </a:spcBef>
                  <a:defRPr sz="2400"/>
                </a:pPr>
                <a:endParaRPr/>
              </a:p>
            </p:txBody>
          </p:sp>
          <p:sp>
            <p:nvSpPr>
              <p:cNvPr id="115" name="2012’de Chapel Hill Konsensus Toplantısında önerilen tanım: astım ve eozinofili hastalarında eozinofilden zengin granülomatoz inflamasyonun yanı sıra nekrotizan küçük damar vasküliti varlığı = EGPA"/>
              <p:cNvSpPr txBox="1"/>
              <p:nvPr/>
            </p:nvSpPr>
            <p:spPr>
              <a:xfrm>
                <a:off x="73309" y="74831"/>
                <a:ext cx="8919487" cy="7558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2012’de Chapel Hill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Konsensus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Toplantısında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önerilen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tanım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astım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eozinofili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hastalarında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eozinofilden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zengin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granülomatoz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inflamasyonun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yanı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sıra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nekrotizan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küçük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damar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vasküliti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varlığı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EGPA</a:t>
                </a:r>
              </a:p>
            </p:txBody>
          </p:sp>
        </p:grpSp>
        <p:grpSp>
          <p:nvGrpSpPr>
            <p:cNvPr id="119" name="Grupla"/>
            <p:cNvGrpSpPr/>
            <p:nvPr/>
          </p:nvGrpSpPr>
          <p:grpSpPr>
            <a:xfrm>
              <a:off x="0" y="2319076"/>
              <a:ext cx="7662958" cy="687261"/>
              <a:chOff x="0" y="0"/>
              <a:chExt cx="7662957" cy="687260"/>
            </a:xfrm>
          </p:grpSpPr>
          <p:sp>
            <p:nvSpPr>
              <p:cNvPr id="117" name="Yuvarlatılmış Dikdörtgen"/>
              <p:cNvSpPr/>
              <p:nvPr/>
            </p:nvSpPr>
            <p:spPr>
              <a:xfrm>
                <a:off x="0" y="0"/>
                <a:ext cx="7662957" cy="68726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1100"/>
                  </a:spcBef>
                  <a:defRPr sz="1900"/>
                </a:pPr>
                <a:endParaRPr/>
              </a:p>
            </p:txBody>
          </p:sp>
          <p:sp>
            <p:nvSpPr>
              <p:cNvPr id="118" name="Nadir, multisistemik, immün aracılı bir inflamatuar hastalıktır."/>
              <p:cNvSpPr txBox="1"/>
              <p:nvPr/>
            </p:nvSpPr>
            <p:spPr>
              <a:xfrm>
                <a:off x="69743" y="173410"/>
                <a:ext cx="7523469" cy="340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6194" tIns="36194" rIns="36194" bIns="36194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lvl1pPr>
              </a:lstStyle>
              <a:p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Nadir, </a:t>
                </a:r>
                <a:r>
                  <a:rPr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multisistemik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immün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aracılı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inflamatuar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hastalıktır</a:t>
                </a:r>
                <a:r>
                  <a:rPr dirty="0"/>
                  <a:t>.</a:t>
                </a:r>
              </a:p>
            </p:txBody>
          </p:sp>
        </p:grpSp>
        <p:grpSp>
          <p:nvGrpSpPr>
            <p:cNvPr id="122" name="Grupla"/>
            <p:cNvGrpSpPr/>
            <p:nvPr/>
          </p:nvGrpSpPr>
          <p:grpSpPr>
            <a:xfrm>
              <a:off x="5330" y="3000356"/>
              <a:ext cx="6802314" cy="687261"/>
              <a:chOff x="0" y="0"/>
              <a:chExt cx="6802312" cy="687260"/>
            </a:xfrm>
          </p:grpSpPr>
          <p:sp>
            <p:nvSpPr>
              <p:cNvPr id="120" name="Yuvarlatılmış Dikdörtgen"/>
              <p:cNvSpPr/>
              <p:nvPr/>
            </p:nvSpPr>
            <p:spPr>
              <a:xfrm>
                <a:off x="0" y="0"/>
                <a:ext cx="6802312" cy="68726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11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Karakteristik özellikler; geç başlangıçlı astım, kan ve doku eozinofilisi ve küçük ila orta çaplı damar vaskülitidir."/>
              <p:cNvSpPr txBox="1"/>
              <p:nvPr/>
            </p:nvSpPr>
            <p:spPr>
              <a:xfrm>
                <a:off x="69743" y="80385"/>
                <a:ext cx="6662824" cy="5264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6194" tIns="36194" rIns="36194" bIns="36194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lvl1pPr>
              </a:lstStyle>
              <a:p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Karakteristik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özellikler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geç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başlangıçlı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astım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doku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eozinofilisi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küçük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ila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orta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çaplı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damar </a:t>
                </a:r>
                <a:r>
                  <a:rPr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vaskülitidir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11"/>
          <p:cNvSpPr/>
          <p:nvPr/>
        </p:nvSpPr>
        <p:spPr>
          <a:xfrm rot="5400000" flipH="1">
            <a:off x="-1410084" y="1410081"/>
            <a:ext cx="6858001" cy="4037838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rgbClr val="2E75B6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ctangle 13"/>
          <p:cNvSpPr/>
          <p:nvPr/>
        </p:nvSpPr>
        <p:spPr>
          <a:xfrm rot="5400000" flipH="1">
            <a:off x="-1410085" y="1420219"/>
            <a:ext cx="6858000" cy="403784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Rectangle 15"/>
          <p:cNvSpPr/>
          <p:nvPr/>
        </p:nvSpPr>
        <p:spPr>
          <a:xfrm rot="5400000" flipH="1">
            <a:off x="767923" y="3588084"/>
            <a:ext cx="2501980" cy="403784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7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Freeform: Shape 17"/>
          <p:cNvSpPr/>
          <p:nvPr/>
        </p:nvSpPr>
        <p:spPr>
          <a:xfrm rot="20635413">
            <a:off x="-501737" y="969717"/>
            <a:ext cx="3900357" cy="4178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0" y="486"/>
                </a:moveTo>
                <a:cubicBezTo>
                  <a:pt x="18180" y="1853"/>
                  <a:pt x="21600" y="5954"/>
                  <a:pt x="21600" y="10800"/>
                </a:cubicBezTo>
                <a:cubicBezTo>
                  <a:pt x="21600" y="16765"/>
                  <a:pt x="16419" y="21600"/>
                  <a:pt x="10029" y="21600"/>
                </a:cubicBezTo>
                <a:cubicBezTo>
                  <a:pt x="6034" y="21600"/>
                  <a:pt x="2513" y="19711"/>
                  <a:pt x="433" y="16838"/>
                </a:cubicBezTo>
                <a:lnTo>
                  <a:pt x="0" y="16173"/>
                </a:lnTo>
                <a:lnTo>
                  <a:pt x="4604" y="1263"/>
                </a:lnTo>
                <a:lnTo>
                  <a:pt x="5524" y="849"/>
                </a:lnTo>
                <a:cubicBezTo>
                  <a:pt x="6909" y="302"/>
                  <a:pt x="8431" y="0"/>
                  <a:pt x="10029" y="0"/>
                </a:cubicBezTo>
                <a:cubicBezTo>
                  <a:pt x="11227" y="0"/>
                  <a:pt x="12383" y="170"/>
                  <a:pt x="13470" y="486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Rectangle 19"/>
          <p:cNvSpPr/>
          <p:nvPr/>
        </p:nvSpPr>
        <p:spPr>
          <a:xfrm rot="5400000" flipH="1">
            <a:off x="-1410093" y="1399943"/>
            <a:ext cx="6858004" cy="403783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DC3E6">
                  <a:alpha val="1100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Unvan 1"/>
          <p:cNvSpPr txBox="1">
            <a:spLocks noGrp="1"/>
          </p:cNvSpPr>
          <p:nvPr>
            <p:ph type="title"/>
          </p:nvPr>
        </p:nvSpPr>
        <p:spPr>
          <a:xfrm>
            <a:off x="418224" y="1470990"/>
            <a:ext cx="3371897" cy="1235472"/>
          </a:xfrm>
          <a:prstGeom prst="rect">
            <a:avLst/>
          </a:prstGeom>
        </p:spPr>
        <p:txBody>
          <a:bodyPr anchor="b"/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pPr algn="ctr"/>
            <a:r>
              <a:rPr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İNSİDANS</a:t>
            </a:r>
          </a:p>
        </p:txBody>
      </p:sp>
      <p:grpSp>
        <p:nvGrpSpPr>
          <p:cNvPr id="141" name="İçerik Yer Tutucusu 2"/>
          <p:cNvGrpSpPr/>
          <p:nvPr/>
        </p:nvGrpSpPr>
        <p:grpSpPr>
          <a:xfrm>
            <a:off x="4581726" y="511387"/>
            <a:ext cx="7424744" cy="5664126"/>
            <a:chOff x="0" y="0"/>
            <a:chExt cx="6377323" cy="4503602"/>
          </a:xfrm>
        </p:grpSpPr>
        <p:grpSp>
          <p:nvGrpSpPr>
            <p:cNvPr id="134" name="Grupla"/>
            <p:cNvGrpSpPr/>
            <p:nvPr/>
          </p:nvGrpSpPr>
          <p:grpSpPr>
            <a:xfrm>
              <a:off x="0" y="0"/>
              <a:ext cx="6377323" cy="1432082"/>
              <a:chOff x="0" y="0"/>
              <a:chExt cx="6377322" cy="1432081"/>
            </a:xfrm>
          </p:grpSpPr>
          <p:sp>
            <p:nvSpPr>
              <p:cNvPr id="132" name="Yuvarlatılmış Dikdörtgen"/>
              <p:cNvSpPr/>
              <p:nvPr/>
            </p:nvSpPr>
            <p:spPr>
              <a:xfrm>
                <a:off x="0" y="0"/>
                <a:ext cx="6377322" cy="1432081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00200">
                  <a:lnSpc>
                    <a:spcPct val="90000"/>
                  </a:lnSpc>
                  <a:spcBef>
                    <a:spcPts val="1100"/>
                  </a:spcBef>
                  <a:defRPr sz="3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" name="Tahmini yıllık insidans milyonda 0,5 ila 4,2 (0,9-2,4) vakadır."/>
              <p:cNvSpPr txBox="1"/>
              <p:nvPr/>
            </p:nvSpPr>
            <p:spPr>
              <a:xfrm>
                <a:off x="69908" y="209478"/>
                <a:ext cx="6237507" cy="10131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37160" tIns="137160" rIns="137160" bIns="137160" numCol="1" anchor="ctr">
                <a:spAutoFit/>
              </a:bodyPr>
              <a:lstStyle>
                <a:lvl1pPr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Tahmini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yıllık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insidans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milyonda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ila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4,2 (0,9-2,4)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vakadır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137" name="Grupla"/>
            <p:cNvGrpSpPr/>
            <p:nvPr/>
          </p:nvGrpSpPr>
          <p:grpSpPr>
            <a:xfrm>
              <a:off x="0" y="1535759"/>
              <a:ext cx="6377323" cy="1432082"/>
              <a:chOff x="0" y="0"/>
              <a:chExt cx="6377322" cy="1432081"/>
            </a:xfrm>
          </p:grpSpPr>
          <p:sp>
            <p:nvSpPr>
              <p:cNvPr id="135" name="Yuvarlatılmış Dikdörtgen"/>
              <p:cNvSpPr/>
              <p:nvPr/>
            </p:nvSpPr>
            <p:spPr>
              <a:xfrm>
                <a:off x="0" y="0"/>
                <a:ext cx="6377322" cy="1432081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00200">
                  <a:lnSpc>
                    <a:spcPct val="90000"/>
                  </a:lnSpc>
                  <a:spcBef>
                    <a:spcPts val="1100"/>
                  </a:spcBef>
                  <a:defRPr sz="3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" name="Prevalansı ise milyonda 10-14."/>
              <p:cNvSpPr txBox="1"/>
              <p:nvPr/>
            </p:nvSpPr>
            <p:spPr>
              <a:xfrm>
                <a:off x="69908" y="407697"/>
                <a:ext cx="6237507" cy="616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37160" tIns="137160" rIns="137160" bIns="137160" numCol="1" anchor="ctr">
                <a:spAutoFit/>
              </a:bodyPr>
              <a:lstStyle>
                <a:lvl1pPr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Prevalansı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ise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milyonda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10-14.</a:t>
                </a:r>
              </a:p>
            </p:txBody>
          </p:sp>
        </p:grpSp>
        <p:grpSp>
          <p:nvGrpSpPr>
            <p:cNvPr id="140" name="Grupla"/>
            <p:cNvGrpSpPr/>
            <p:nvPr/>
          </p:nvGrpSpPr>
          <p:grpSpPr>
            <a:xfrm>
              <a:off x="0" y="3071520"/>
              <a:ext cx="6377323" cy="1432082"/>
              <a:chOff x="0" y="0"/>
              <a:chExt cx="6377322" cy="1432081"/>
            </a:xfrm>
          </p:grpSpPr>
          <p:sp>
            <p:nvSpPr>
              <p:cNvPr id="138" name="Yuvarlatılmış Dikdörtgen"/>
              <p:cNvSpPr/>
              <p:nvPr/>
            </p:nvSpPr>
            <p:spPr>
              <a:xfrm>
                <a:off x="0" y="0"/>
                <a:ext cx="6377322" cy="1432081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00200">
                  <a:lnSpc>
                    <a:spcPct val="90000"/>
                  </a:lnSpc>
                  <a:spcBef>
                    <a:spcPts val="1100"/>
                  </a:spcBef>
                  <a:defRPr sz="3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" name="En sık 40-60 yaşları arasındaki kişilerde görülür."/>
              <p:cNvSpPr txBox="1"/>
              <p:nvPr/>
            </p:nvSpPr>
            <p:spPr>
              <a:xfrm>
                <a:off x="69908" y="209478"/>
                <a:ext cx="6237507" cy="10131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37160" tIns="137160" rIns="137160" bIns="137160" numCol="1" anchor="ctr">
                <a:spAutoFit/>
              </a:bodyPr>
              <a:lstStyle>
                <a:lvl1pPr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sık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40-60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yaşları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arasındaki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kişilerde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görülür</a:t>
                </a:r>
                <a:r>
                  <a:rPr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ABEEDCC-2A1E-0965-16C5-C704CAEB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21" r="19131" b="-2"/>
          <a:stretch/>
        </p:blipFill>
        <p:spPr>
          <a:xfrm>
            <a:off x="321724" y="321732"/>
            <a:ext cx="5774276" cy="4952633"/>
          </a:xfrm>
          <a:prstGeom prst="rect">
            <a:avLst/>
          </a:prstGeom>
        </p:spPr>
      </p:pic>
      <p:pic>
        <p:nvPicPr>
          <p:cNvPr id="8" name="Resim 7" descr="grafik tasarım, çizim, grafik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C27444F-FE5E-6997-20EA-A6A69DB31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r="9150"/>
          <a:stretch/>
        </p:blipFill>
        <p:spPr>
          <a:xfrm>
            <a:off x="6096000" y="321733"/>
            <a:ext cx="5774276" cy="4952632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C66D72-2867-88A1-E852-B0D1AD2B89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1724" y="5445399"/>
            <a:ext cx="11548552" cy="126020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Fungal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akciğer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çapında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giderek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göstermekte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klinisyenler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zorluk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teşkil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etmektedir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yaygın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filamentöz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Aspergillus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türleriyle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ilişkilidir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alerjik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bronkopulmoner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aspergilloz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aspergilloma,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invaziv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aspergillozu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1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Unvan 1"/>
          <p:cNvSpPr txBox="1">
            <a:spLocks noGrp="1"/>
          </p:cNvSpPr>
          <p:nvPr>
            <p:ph type="title"/>
          </p:nvPr>
        </p:nvSpPr>
        <p:spPr>
          <a:xfrm>
            <a:off x="1017127" y="401355"/>
            <a:ext cx="9688298" cy="1167754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PATOFİZYOLOJİ-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nof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İçerik Yer Tutucusu 2"/>
          <p:cNvSpPr txBox="1">
            <a:spLocks noGrp="1"/>
          </p:cNvSpPr>
          <p:nvPr>
            <p:ph idx="1"/>
          </p:nvPr>
        </p:nvSpPr>
        <p:spPr>
          <a:xfrm>
            <a:off x="768626" y="1722783"/>
            <a:ext cx="10681251" cy="429370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Eozinofillerin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survey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migrasyonu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üzerine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à"/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IL-5</a:t>
            </a:r>
          </a:p>
          <a:p>
            <a:pPr>
              <a:buFontTx/>
              <a:buChar char="à"/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IL-3</a:t>
            </a:r>
          </a:p>
          <a:p>
            <a:pPr>
              <a:buFontTx/>
              <a:buChar char="à"/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GM-CSF</a:t>
            </a:r>
          </a:p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migrasyonu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üzerine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Eotaksin-3 (CCL 26)</a:t>
            </a:r>
          </a:p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RANTES (CCL-5, T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hücrelerden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salınır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Monosit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Kemoatraktan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3 (MCP3-CCL7)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MCP 4 (CCL13)</a:t>
            </a:r>
          </a:p>
        </p:txBody>
      </p:sp>
      <p:sp>
        <p:nvSpPr>
          <p:cNvPr id="146" name="Rectangle 9"/>
          <p:cNvSpPr/>
          <p:nvPr/>
        </p:nvSpPr>
        <p:spPr>
          <a:xfrm rot="10800000" flipH="1">
            <a:off x="0" y="6400798"/>
            <a:ext cx="12192000" cy="456774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Rectangle 11"/>
          <p:cNvSpPr/>
          <p:nvPr/>
        </p:nvSpPr>
        <p:spPr>
          <a:xfrm flipH="1">
            <a:off x="4038600" y="6400798"/>
            <a:ext cx="8153398" cy="45677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rgbClr val="2E75B6"/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PATOFİZYOLOJİ - ANCA</a:t>
            </a:r>
          </a:p>
        </p:txBody>
      </p:sp>
      <p:sp>
        <p:nvSpPr>
          <p:cNvPr id="180" name="İçerik Yer Tutucusu 2"/>
          <p:cNvSpPr txBox="1">
            <a:spLocks noGrp="1"/>
          </p:cNvSpPr>
          <p:nvPr>
            <p:ph idx="1"/>
          </p:nvPr>
        </p:nvSpPr>
        <p:spPr>
          <a:xfrm>
            <a:off x="230182" y="1768288"/>
            <a:ext cx="11732646" cy="49240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24027" indent="-224027" defTabSz="896111">
              <a:spcBef>
                <a:spcPts val="900"/>
              </a:spcBef>
              <a:defRPr sz="1960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pozitifliği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(MPO-ANCA),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hastaların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yalnızca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1/3’ünde. </a:t>
            </a:r>
          </a:p>
          <a:p>
            <a:pPr marL="224027" indent="-224027" defTabSz="896111">
              <a:spcBef>
                <a:spcPts val="900"/>
              </a:spcBef>
              <a:defRPr sz="1960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alerjik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belirtiler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ilişkilidir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4027" indent="-224027" defTabSz="896111">
              <a:spcBef>
                <a:spcPts val="900"/>
              </a:spcBef>
              <a:defRPr sz="196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pozitifliği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GMN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ilişkiliyken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akciğer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miyokardit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görülür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1960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titreleri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şiddeti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Resim 3" descr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6" y="290945"/>
            <a:ext cx="11859974" cy="5417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Resim 4" descr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26" y="6135332"/>
            <a:ext cx="11717530" cy="323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Resim 1" descr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92989"/>
            <a:ext cx="11568546" cy="6689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7"/>
          <p:cNvSpPr/>
          <p:nvPr/>
        </p:nvSpPr>
        <p:spPr>
          <a:xfrm>
            <a:off x="-278296" y="-2"/>
            <a:ext cx="12470292" cy="6858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Unvan 1"/>
          <p:cNvSpPr txBox="1">
            <a:spLocks noGrp="1"/>
          </p:cNvSpPr>
          <p:nvPr>
            <p:ph type="title"/>
          </p:nvPr>
        </p:nvSpPr>
        <p:spPr>
          <a:xfrm>
            <a:off x="459347" y="172278"/>
            <a:ext cx="10808204" cy="1418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birbiriyle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bağlantılı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inflamatuar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aktive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olmaktadır</a:t>
            </a:r>
            <a:r>
              <a:rPr lang="tr-TR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İçerik Yer Tutucusu 2"/>
          <p:cNvSpPr txBox="1">
            <a:spLocks noGrp="1"/>
          </p:cNvSpPr>
          <p:nvPr>
            <p:ph idx="1"/>
          </p:nvPr>
        </p:nvSpPr>
        <p:spPr>
          <a:xfrm>
            <a:off x="459347" y="1769711"/>
            <a:ext cx="11454357" cy="46708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SzTx/>
              <a:buNone/>
              <a:defRPr sz="2400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T-helper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aktivasyonu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ilişkili sitokinler olan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IL-4, IL-5, IL-10, </a:t>
            </a:r>
          </a:p>
          <a:p>
            <a:pPr marL="0" indent="0">
              <a:buSzTx/>
              <a:buNone/>
              <a:defRPr sz="2400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IL-13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gözlemlenen şiddetli eozinofili ile ilişkilidir.</a:t>
            </a:r>
          </a:p>
          <a:p>
            <a:pPr marL="0" indent="0">
              <a:buSzTx/>
              <a:buNone/>
              <a:defRPr sz="2400"/>
            </a:pPr>
            <a:r>
              <a:rPr lang="tr-TR" sz="28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TH1 ve TH17 </a:t>
            </a:r>
            <a:r>
              <a:rPr lang="tr-TR" sz="28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hücrelerini de özellikle </a:t>
            </a:r>
            <a:r>
              <a:rPr lang="tr-TR" sz="28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</a:t>
            </a:r>
            <a:r>
              <a:rPr lang="tr-TR" sz="28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granülom oluşumunda etkilidir.</a:t>
            </a:r>
          </a:p>
          <a:p>
            <a:pPr marL="0" indent="0">
              <a:buSzTx/>
              <a:buNone/>
              <a:defRPr sz="2400"/>
            </a:pP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Regulatuar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hücre aktivitesi de aktif hastalıkta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azalmış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görünmektedir.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400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Endotelyal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eotaksin-3</a:t>
            </a:r>
          </a:p>
          <a:p>
            <a:pPr marL="0" indent="0">
              <a:buNone/>
              <a:defRPr sz="2400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Humoral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yanıta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hücre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aktivasyonu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ANCA,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IgG4 </a:t>
            </a:r>
            <a:r>
              <a:rPr lang="tr-TR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aşırı ekspresyonu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tr-TR" dirty="0"/>
              <a:t>sigara-1-1024x767.jpgsigara-1-1024x767.jpg</a:t>
            </a:r>
            <a:endParaRPr dirty="0"/>
          </a:p>
        </p:txBody>
      </p:sp>
      <p:sp>
        <p:nvSpPr>
          <p:cNvPr id="243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Unvan 1"/>
          <p:cNvSpPr txBox="1">
            <a:spLocks noGrp="1"/>
          </p:cNvSpPr>
          <p:nvPr>
            <p:ph type="title"/>
          </p:nvPr>
        </p:nvSpPr>
        <p:spPr>
          <a:xfrm>
            <a:off x="215152" y="294538"/>
            <a:ext cx="11052399" cy="10336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Etiyolojide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endParaRPr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İçerik Yer Tutucusu 2"/>
          <p:cNvSpPr txBox="1">
            <a:spLocks noGrp="1"/>
          </p:cNvSpPr>
          <p:nvPr>
            <p:ph idx="1"/>
          </p:nvPr>
        </p:nvSpPr>
        <p:spPr>
          <a:xfrm>
            <a:off x="4121625" y="1891970"/>
            <a:ext cx="4763068" cy="442694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defRPr sz="3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Silika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çözücülere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Tx/>
              <a:buNone/>
              <a:defRPr sz="36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600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Çiftçilik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Tx/>
              <a:buNone/>
              <a:defRPr sz="3600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Tx/>
              <a:buNone/>
              <a:defRPr sz="36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**SİGARA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gökyüzü, kişi, şahıs, giyim, dış meka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3F51DEE-FB35-3ACD-FAE3-87BCA87A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69" y="1622745"/>
            <a:ext cx="2908303" cy="1934163"/>
          </a:xfrm>
          <a:prstGeom prst="rect">
            <a:avLst/>
          </a:prstGeom>
        </p:spPr>
      </p:pic>
      <p:pic>
        <p:nvPicPr>
          <p:cNvPr id="5" name="Resim 4" descr="çakmak, duman, tütsü, tütün ürünleri, sigar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4130742-439C-E34F-F9E2-1CC40AEF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49" y="4584338"/>
            <a:ext cx="2809923" cy="2101954"/>
          </a:xfrm>
          <a:prstGeom prst="rect">
            <a:avLst/>
          </a:prstGeom>
        </p:spPr>
      </p:pic>
      <p:pic>
        <p:nvPicPr>
          <p:cNvPr id="7" name="Resim 6" descr="çim, kişi, şahıs, dış mekan, mahsul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750D655-7B72-221C-A24C-51C47126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" y="2859792"/>
            <a:ext cx="4012442" cy="29268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KLİNİK</a:t>
            </a:r>
          </a:p>
        </p:txBody>
      </p:sp>
      <p:sp>
        <p:nvSpPr>
          <p:cNvPr id="256" name="İçerik Yer Tutucusu 2"/>
          <p:cNvSpPr txBox="1">
            <a:spLocks noGrp="1"/>
          </p:cNvSpPr>
          <p:nvPr>
            <p:ph idx="1"/>
          </p:nvPr>
        </p:nvSpPr>
        <p:spPr>
          <a:xfrm>
            <a:off x="459351" y="1808627"/>
            <a:ext cx="11380784" cy="47548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dereceli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damar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granülomatoz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inflamasyonun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belirtileri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görülebilir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2400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Erişkin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başlangıçlı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EGPA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hastalarının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%95-100’ünde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400"/>
            </a:pPr>
            <a:r>
              <a:rPr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astımın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aksine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mevsimsel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değişimler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gözlenmez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2400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alerji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testleri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Balgam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eozinofilisi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tekrarlayan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rinosinüzit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polipozis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Tx/>
              <a:buNone/>
              <a:defRPr sz="1900"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KLİNİK AŞAMALAR</a:t>
            </a:r>
          </a:p>
        </p:txBody>
      </p:sp>
      <p:sp>
        <p:nvSpPr>
          <p:cNvPr id="264" name="İçerik Yer Tutucusu 2"/>
          <p:cNvSpPr txBox="1">
            <a:spLocks noGrp="1"/>
          </p:cNvSpPr>
          <p:nvPr>
            <p:ph idx="1"/>
          </p:nvPr>
        </p:nvSpPr>
        <p:spPr>
          <a:xfrm>
            <a:off x="185530" y="1822074"/>
            <a:ext cx="11856311" cy="4741387"/>
          </a:xfrm>
          <a:prstGeom prst="rect">
            <a:avLst/>
          </a:prstGeom>
        </p:spPr>
        <p:txBody>
          <a:bodyPr anchor="ctr"/>
          <a:lstStyle/>
          <a:p>
            <a:pPr>
              <a:defRPr sz="24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tanımlanmıştır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à"/>
              <a:defRPr sz="24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 (</a:t>
            </a:r>
            <a:r>
              <a:rPr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alerjik</a:t>
            </a: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alerjik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sinüzit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3-10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sürebilir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à"/>
              <a:defRPr sz="2400" b="1" u="sng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kaynaklı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tutulumunun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8-10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yıla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değişken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sürede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infiltratlara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kardiyomiyopatiye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gastrointestinal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tutuluma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olabilen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fazdır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à"/>
              <a:defRPr sz="2400" b="1" u="sng"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Palpabl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purpura,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mononöritis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mültipleks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glomerülonefrit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uyumlu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çıkar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ilişkilidir</a:t>
            </a:r>
            <a:r>
              <a:rPr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4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fazlar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örtüşebilir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vaskülitik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fazlar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görülmeyebilir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Unvan 1"/>
          <p:cNvSpPr txBox="1">
            <a:spLocks noGrp="1"/>
          </p:cNvSpPr>
          <p:nvPr>
            <p:ph type="title"/>
          </p:nvPr>
        </p:nvSpPr>
        <p:spPr>
          <a:xfrm>
            <a:off x="748747" y="315871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sz="4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lang="tr-TR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tutulum</a:t>
            </a:r>
            <a:endParaRPr sz="4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4" name="İçerik Yer Tutucusu 2">
            <a:extLst>
              <a:ext uri="{FF2B5EF4-FFF2-40B4-BE49-F238E27FC236}">
                <a16:creationId xmlns:a16="http://schemas.microsoft.com/office/drawing/2014/main" id="{7DA84A52-0CD3-8D69-AA5E-8BD481B4A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084669"/>
              </p:ext>
            </p:extLst>
          </p:nvPr>
        </p:nvGraphicFramePr>
        <p:xfrm>
          <a:off x="348343" y="1590743"/>
          <a:ext cx="11532282" cy="511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3E020B-54E5-E325-13EE-E00C0E83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tutulum</a:t>
            </a:r>
            <a:endParaRPr lang="tr-TR" dirty="0"/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9924284E-3C7D-4B43-E2BD-B3AADD23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959429"/>
            <a:ext cx="9692640" cy="3425371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Pulmoner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infiltratlar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40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70’inde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görüntülemede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yamalı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migratuar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konsolidasyonlar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HRCT’de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buzlu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non-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kaviter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sentrilobüler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nodüller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bronşial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duvar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kalınlaşması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tomurcuklanan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ağaç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görünümü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%3-4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hastada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diffüz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alveolar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hemoraji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solunum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sıkıntısı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Plevral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efüzyon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plörezi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KMP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KY’ye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6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C4AEB33-0640-4E08-6268-AA199074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5983" cy="66421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805A692-52BB-CD5C-6105-7D6CCB210E34}"/>
              </a:ext>
            </a:extLst>
          </p:cNvPr>
          <p:cNvSpPr txBox="1"/>
          <p:nvPr/>
        </p:nvSpPr>
        <p:spPr>
          <a:xfrm>
            <a:off x="8865971" y="6642556"/>
            <a:ext cx="332602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tr-TR" sz="800">
                <a:solidFill>
                  <a:srgbClr val="084181"/>
                </a:solidFill>
                <a:effectLst/>
                <a:latin typeface="+mn-lt"/>
              </a:rPr>
              <a:t>EUROPEAN RESPIRATORY JOURNAL REVIEW</a:t>
            </a:r>
            <a:r>
              <a:rPr lang="tr-TR" sz="800">
                <a:solidFill>
                  <a:srgbClr val="084181"/>
                </a:solidFill>
                <a:latin typeface="+mn-lt"/>
              </a:rPr>
              <a:t>.    </a:t>
            </a:r>
            <a:r>
              <a:rPr lang="tr-TR" sz="800">
                <a:solidFill>
                  <a:srgbClr val="084181"/>
                </a:solidFill>
                <a:effectLst/>
                <a:latin typeface="+mn-lt"/>
              </a:rPr>
              <a:t>T.K. JAGGI ET AL</a:t>
            </a:r>
            <a:endParaRPr lang="tr-TR" sz="800" dirty="0">
              <a:solidFill>
                <a:srgbClr val="08418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179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sz="4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</a:p>
        </p:txBody>
      </p:sp>
      <p:graphicFrame>
        <p:nvGraphicFramePr>
          <p:cNvPr id="337" name="İçerik Yer Tutucusu 2">
            <a:extLst>
              <a:ext uri="{FF2B5EF4-FFF2-40B4-BE49-F238E27FC236}">
                <a16:creationId xmlns:a16="http://schemas.microsoft.com/office/drawing/2014/main" id="{5DDF46FE-3319-C7D7-B42C-94EDEDFFD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040176"/>
              </p:ext>
            </p:extLst>
          </p:nvPr>
        </p:nvGraphicFramePr>
        <p:xfrm>
          <a:off x="221789" y="1721224"/>
          <a:ext cx="11732646" cy="484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</a:p>
        </p:txBody>
      </p:sp>
      <p:sp>
        <p:nvSpPr>
          <p:cNvPr id="343" name="İçerik Yer Tutucusu 2"/>
          <p:cNvSpPr txBox="1">
            <a:spLocks noGrp="1"/>
          </p:cNvSpPr>
          <p:nvPr>
            <p:ph idx="1"/>
          </p:nvPr>
        </p:nvSpPr>
        <p:spPr>
          <a:xfrm>
            <a:off x="459349" y="1808628"/>
            <a:ext cx="11575769" cy="45518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EGPA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tanısı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akciğer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infiltratları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kardiyomiyopati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gastrointestinal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böbrek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rinosinüzit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düşünülmelidir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400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 EGPA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hastasının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incelendiği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EGPA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semptomlarının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başlangıcından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itibaren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tanıya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ortalama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 +- 6,4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Başlık 1"/>
          <p:cNvSpPr txBox="1">
            <a:spLocks noGrp="1"/>
          </p:cNvSpPr>
          <p:nvPr>
            <p:ph type="title"/>
          </p:nvPr>
        </p:nvSpPr>
        <p:spPr>
          <a:xfrm>
            <a:off x="622852" y="0"/>
            <a:ext cx="11059398" cy="15907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3359">
                <a:solidFill>
                  <a:srgbClr val="FFFFFF"/>
                </a:solidFill>
              </a:defRPr>
            </a:lvl1pPr>
          </a:lstStyle>
          <a:p>
            <a:b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TANI-2022 ACR-EULAR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Onaylı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Vaskülitte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Kriterleri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</a:t>
            </a:r>
            <a:r>
              <a:rPr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(DCVAS)</a:t>
            </a:r>
          </a:p>
        </p:txBody>
      </p:sp>
      <p:sp>
        <p:nvSpPr>
          <p:cNvPr id="351" name="İçerik Yer Tutucusu 2"/>
          <p:cNvSpPr txBox="1">
            <a:spLocks noGrp="1"/>
          </p:cNvSpPr>
          <p:nvPr>
            <p:ph idx="1"/>
          </p:nvPr>
        </p:nvSpPr>
        <p:spPr>
          <a:xfrm>
            <a:off x="187166" y="1920126"/>
            <a:ext cx="11495084" cy="43945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ACR/EULAR GPA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kriterleri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sırasıyla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laboratuvar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histolojik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kriterden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oluşur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radyolojik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yoktur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kriterlere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gelince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obstrüktif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polipe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mononörit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multiplekse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sırasıyla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+3, +3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atanır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Laboratuvar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kriterlerine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gelince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-3, +5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sırasıyla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PR3-ANCA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C-ANCA)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pozitifliğine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serum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1000/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μL'ye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hematüriye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atanır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MPO-ANCA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P-ANCA)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pozitifliğine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atanmamıştır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Histolojik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kriterlere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gelince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ekstravasküler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eozinofilik-baskın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inflamasyona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atanır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240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6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kümülatif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puana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ulaşıldığında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büyüklükte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damar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tanısı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 %85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duyarlılık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%99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özgüllükle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EGPA'ya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sınıflandırılabilir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ACR/EULAR AAV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kriterlerinin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uygulanmasına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önceki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sonuçlarında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MPA’lı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(%96,6)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uyum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oranının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ardından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EGPA'lı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(%86,3)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GPA'lı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(%73,8)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hastaların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geldiğini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bulunmuştur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Ekran Resmi 2025-02-18 22.41.11.png" descr="Ekran Resmi 2025-02-18 22.41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71" y="-1"/>
            <a:ext cx="1025948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Rectangle 11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Unvan 1"/>
          <p:cNvSpPr txBox="1">
            <a:spLocks noGrp="1"/>
          </p:cNvSpPr>
          <p:nvPr>
            <p:ph type="title"/>
          </p:nvPr>
        </p:nvSpPr>
        <p:spPr>
          <a:xfrm>
            <a:off x="686951" y="564777"/>
            <a:ext cx="11173356" cy="169222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TANI-Laboratuvar</a:t>
            </a:r>
          </a:p>
        </p:txBody>
      </p:sp>
      <p:sp>
        <p:nvSpPr>
          <p:cNvPr id="359" name="İçerik Yer Tutucusu 2"/>
          <p:cNvSpPr txBox="1">
            <a:spLocks noGrp="1"/>
          </p:cNvSpPr>
          <p:nvPr>
            <p:ph idx="1"/>
          </p:nvPr>
        </p:nvSpPr>
        <p:spPr>
          <a:xfrm>
            <a:off x="2769705" y="2257001"/>
            <a:ext cx="9244156" cy="454800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2400" b="1" u="sng">
                <a:solidFill>
                  <a:srgbClr val="002060"/>
                </a:solidFill>
              </a:defRPr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EGPA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laboratuvar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SzTx/>
              <a:buNone/>
              <a:defRPr sz="1800">
                <a:solidFill>
                  <a:srgbClr val="002060"/>
                </a:solidFill>
              </a:defRPr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&gt;1500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EGPA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hastalarının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hepsinde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gözlenir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kortikosteroid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kullanımıyla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maskelenebilir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000">
                <a:solidFill>
                  <a:srgbClr val="002060"/>
                </a:solidFill>
              </a:defRPr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Sedimentasyon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CRP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yüksekliği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SzTx/>
              <a:buNone/>
              <a:defRPr sz="2000">
                <a:solidFill>
                  <a:srgbClr val="002060"/>
                </a:solidFill>
              </a:defRPr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yüksekliği-özellikle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SzTx/>
              <a:buNone/>
              <a:defRPr sz="2000">
                <a:solidFill>
                  <a:srgbClr val="002060"/>
                </a:solidFill>
              </a:defRPr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IgG4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yükseliği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EGPA’nın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75’inde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yükselir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IgE’den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yansıtır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000">
                <a:solidFill>
                  <a:srgbClr val="002060"/>
                </a:solidFill>
              </a:defRPr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EOTAKSİN-3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düzeyinde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artış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SzTx/>
              <a:buNone/>
              <a:defRPr sz="2000">
                <a:solidFill>
                  <a:srgbClr val="002060"/>
                </a:solidFill>
              </a:defRPr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Kemokin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Ligand 17 (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CCL17/TARC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artışı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" name="Graphic 6" descr="Graphic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9" y="2257004"/>
            <a:ext cx="2989733" cy="32025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3" name="Group 13"/>
          <p:cNvGrpSpPr/>
          <p:nvPr/>
        </p:nvGrpSpPr>
        <p:grpSpPr>
          <a:xfrm>
            <a:off x="2634" y="52995"/>
            <a:ext cx="5928609" cy="6805006"/>
            <a:chOff x="0" y="0"/>
            <a:chExt cx="5928607" cy="6805004"/>
          </a:xfrm>
        </p:grpSpPr>
        <p:sp>
          <p:nvSpPr>
            <p:cNvPr id="360" name="Freeform: Shape 14"/>
            <p:cNvSpPr/>
            <p:nvPr/>
          </p:nvSpPr>
          <p:spPr>
            <a:xfrm flipH="1">
              <a:off x="0" y="0"/>
              <a:ext cx="5928606" cy="680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2433" y="0"/>
                  </a:moveTo>
                  <a:lnTo>
                    <a:pt x="12593" y="2"/>
                  </a:lnTo>
                  <a:lnTo>
                    <a:pt x="12913" y="9"/>
                  </a:lnTo>
                  <a:cubicBezTo>
                    <a:pt x="13020" y="11"/>
                    <a:pt x="13126" y="12"/>
                    <a:pt x="13235" y="21"/>
                  </a:cubicBezTo>
                  <a:cubicBezTo>
                    <a:pt x="13452" y="36"/>
                    <a:pt x="13668" y="47"/>
                    <a:pt x="13883" y="68"/>
                  </a:cubicBezTo>
                  <a:lnTo>
                    <a:pt x="14526" y="143"/>
                  </a:lnTo>
                  <a:lnTo>
                    <a:pt x="15162" y="247"/>
                  </a:lnTo>
                  <a:cubicBezTo>
                    <a:pt x="15373" y="288"/>
                    <a:pt x="15582" y="333"/>
                    <a:pt x="15791" y="375"/>
                  </a:cubicBezTo>
                  <a:cubicBezTo>
                    <a:pt x="15999" y="422"/>
                    <a:pt x="16204" y="478"/>
                    <a:pt x="16411" y="528"/>
                  </a:cubicBezTo>
                  <a:cubicBezTo>
                    <a:pt x="16514" y="551"/>
                    <a:pt x="16615" y="584"/>
                    <a:pt x="16717" y="613"/>
                  </a:cubicBezTo>
                  <a:lnTo>
                    <a:pt x="17021" y="702"/>
                  </a:lnTo>
                  <a:cubicBezTo>
                    <a:pt x="17829" y="947"/>
                    <a:pt x="18611" y="1246"/>
                    <a:pt x="19360" y="1596"/>
                  </a:cubicBezTo>
                  <a:cubicBezTo>
                    <a:pt x="20109" y="1946"/>
                    <a:pt x="20830" y="2342"/>
                    <a:pt x="21503" y="2795"/>
                  </a:cubicBezTo>
                  <a:lnTo>
                    <a:pt x="21595" y="2860"/>
                  </a:lnTo>
                  <a:lnTo>
                    <a:pt x="21595" y="4340"/>
                  </a:lnTo>
                  <a:lnTo>
                    <a:pt x="21584" y="4331"/>
                  </a:lnTo>
                  <a:lnTo>
                    <a:pt x="21374" y="4157"/>
                  </a:lnTo>
                  <a:lnTo>
                    <a:pt x="21322" y="4113"/>
                  </a:lnTo>
                  <a:lnTo>
                    <a:pt x="21267" y="4072"/>
                  </a:lnTo>
                  <a:lnTo>
                    <a:pt x="21159" y="3989"/>
                  </a:lnTo>
                  <a:cubicBezTo>
                    <a:pt x="21013" y="3879"/>
                    <a:pt x="20871" y="3766"/>
                    <a:pt x="20717" y="3664"/>
                  </a:cubicBezTo>
                  <a:cubicBezTo>
                    <a:pt x="20118" y="3241"/>
                    <a:pt x="19472" y="2865"/>
                    <a:pt x="18782" y="2563"/>
                  </a:cubicBezTo>
                  <a:cubicBezTo>
                    <a:pt x="18093" y="2259"/>
                    <a:pt x="17367" y="2024"/>
                    <a:pt x="16621" y="1864"/>
                  </a:cubicBezTo>
                  <a:lnTo>
                    <a:pt x="16341" y="1808"/>
                  </a:lnTo>
                  <a:cubicBezTo>
                    <a:pt x="16247" y="1791"/>
                    <a:pt x="16155" y="1769"/>
                    <a:pt x="16059" y="1758"/>
                  </a:cubicBezTo>
                  <a:lnTo>
                    <a:pt x="15776" y="1717"/>
                  </a:lnTo>
                  <a:lnTo>
                    <a:pt x="15635" y="1696"/>
                  </a:lnTo>
                  <a:cubicBezTo>
                    <a:pt x="15588" y="1690"/>
                    <a:pt x="15541" y="1682"/>
                    <a:pt x="15493" y="1679"/>
                  </a:cubicBezTo>
                  <a:cubicBezTo>
                    <a:pt x="15303" y="1661"/>
                    <a:pt x="15114" y="1640"/>
                    <a:pt x="14924" y="1625"/>
                  </a:cubicBezTo>
                  <a:lnTo>
                    <a:pt x="14355" y="1596"/>
                  </a:lnTo>
                  <a:lnTo>
                    <a:pt x="13785" y="1590"/>
                  </a:lnTo>
                  <a:cubicBezTo>
                    <a:pt x="13691" y="1589"/>
                    <a:pt x="13596" y="1596"/>
                    <a:pt x="13501" y="1598"/>
                  </a:cubicBezTo>
                  <a:lnTo>
                    <a:pt x="13218" y="1605"/>
                  </a:lnTo>
                  <a:cubicBezTo>
                    <a:pt x="13124" y="1606"/>
                    <a:pt x="13028" y="1614"/>
                    <a:pt x="12932" y="1619"/>
                  </a:cubicBezTo>
                  <a:lnTo>
                    <a:pt x="12645" y="1636"/>
                  </a:lnTo>
                  <a:lnTo>
                    <a:pt x="12502" y="1643"/>
                  </a:lnTo>
                  <a:lnTo>
                    <a:pt x="12359" y="1656"/>
                  </a:lnTo>
                  <a:cubicBezTo>
                    <a:pt x="12264" y="1664"/>
                    <a:pt x="12170" y="1672"/>
                    <a:pt x="12075" y="1680"/>
                  </a:cubicBezTo>
                  <a:cubicBezTo>
                    <a:pt x="11319" y="1746"/>
                    <a:pt x="10579" y="1849"/>
                    <a:pt x="9860" y="2004"/>
                  </a:cubicBezTo>
                  <a:cubicBezTo>
                    <a:pt x="9141" y="2158"/>
                    <a:pt x="8440" y="2361"/>
                    <a:pt x="7764" y="2628"/>
                  </a:cubicBezTo>
                  <a:cubicBezTo>
                    <a:pt x="7597" y="2698"/>
                    <a:pt x="7431" y="2770"/>
                    <a:pt x="7263" y="2842"/>
                  </a:cubicBezTo>
                  <a:cubicBezTo>
                    <a:pt x="7101" y="2922"/>
                    <a:pt x="6936" y="2999"/>
                    <a:pt x="6775" y="3082"/>
                  </a:cubicBezTo>
                  <a:lnTo>
                    <a:pt x="6537" y="3214"/>
                  </a:lnTo>
                  <a:lnTo>
                    <a:pt x="6418" y="3280"/>
                  </a:lnTo>
                  <a:lnTo>
                    <a:pt x="6358" y="3313"/>
                  </a:lnTo>
                  <a:lnTo>
                    <a:pt x="6300" y="3349"/>
                  </a:lnTo>
                  <a:lnTo>
                    <a:pt x="6069" y="3492"/>
                  </a:lnTo>
                  <a:cubicBezTo>
                    <a:pt x="5992" y="3540"/>
                    <a:pt x="5913" y="3586"/>
                    <a:pt x="5840" y="3640"/>
                  </a:cubicBezTo>
                  <a:lnTo>
                    <a:pt x="5617" y="3796"/>
                  </a:lnTo>
                  <a:cubicBezTo>
                    <a:pt x="5543" y="3848"/>
                    <a:pt x="5468" y="3900"/>
                    <a:pt x="5398" y="3957"/>
                  </a:cubicBezTo>
                  <a:lnTo>
                    <a:pt x="5185" y="4125"/>
                  </a:lnTo>
                  <a:cubicBezTo>
                    <a:pt x="5114" y="4181"/>
                    <a:pt x="5041" y="4236"/>
                    <a:pt x="4976" y="4296"/>
                  </a:cubicBezTo>
                  <a:cubicBezTo>
                    <a:pt x="4704" y="4530"/>
                    <a:pt x="4444" y="4769"/>
                    <a:pt x="4227" y="5022"/>
                  </a:cubicBezTo>
                  <a:cubicBezTo>
                    <a:pt x="3999" y="5272"/>
                    <a:pt x="3825" y="5535"/>
                    <a:pt x="3676" y="5814"/>
                  </a:cubicBezTo>
                  <a:lnTo>
                    <a:pt x="3571" y="6026"/>
                  </a:lnTo>
                  <a:lnTo>
                    <a:pt x="3481" y="6250"/>
                  </a:lnTo>
                  <a:cubicBezTo>
                    <a:pt x="3449" y="6323"/>
                    <a:pt x="3426" y="6405"/>
                    <a:pt x="3399" y="6482"/>
                  </a:cubicBezTo>
                  <a:cubicBezTo>
                    <a:pt x="3373" y="6561"/>
                    <a:pt x="3345" y="6638"/>
                    <a:pt x="3322" y="6721"/>
                  </a:cubicBezTo>
                  <a:cubicBezTo>
                    <a:pt x="3130" y="7373"/>
                    <a:pt x="2969" y="8088"/>
                    <a:pt x="2753" y="8787"/>
                  </a:cubicBezTo>
                  <a:cubicBezTo>
                    <a:pt x="2542" y="9489"/>
                    <a:pt x="2288" y="10182"/>
                    <a:pt x="2006" y="10863"/>
                  </a:cubicBezTo>
                  <a:cubicBezTo>
                    <a:pt x="1758" y="11451"/>
                    <a:pt x="1628" y="12068"/>
                    <a:pt x="1617" y="12695"/>
                  </a:cubicBezTo>
                  <a:cubicBezTo>
                    <a:pt x="1606" y="13321"/>
                    <a:pt x="1720" y="13956"/>
                    <a:pt x="1933" y="14576"/>
                  </a:cubicBezTo>
                  <a:cubicBezTo>
                    <a:pt x="2144" y="15197"/>
                    <a:pt x="2460" y="15799"/>
                    <a:pt x="2841" y="16375"/>
                  </a:cubicBezTo>
                  <a:cubicBezTo>
                    <a:pt x="3032" y="16664"/>
                    <a:pt x="3242" y="16944"/>
                    <a:pt x="3458" y="17221"/>
                  </a:cubicBezTo>
                  <a:cubicBezTo>
                    <a:pt x="3674" y="17499"/>
                    <a:pt x="3904" y="17771"/>
                    <a:pt x="4156" y="18027"/>
                  </a:cubicBezTo>
                  <a:cubicBezTo>
                    <a:pt x="4414" y="18281"/>
                    <a:pt x="4690" y="18526"/>
                    <a:pt x="4984" y="18748"/>
                  </a:cubicBezTo>
                  <a:cubicBezTo>
                    <a:pt x="5128" y="18863"/>
                    <a:pt x="5279" y="18969"/>
                    <a:pt x="5430" y="19074"/>
                  </a:cubicBezTo>
                  <a:cubicBezTo>
                    <a:pt x="5506" y="19127"/>
                    <a:pt x="5581" y="19180"/>
                    <a:pt x="5658" y="19231"/>
                  </a:cubicBezTo>
                  <a:cubicBezTo>
                    <a:pt x="5736" y="19280"/>
                    <a:pt x="5814" y="19329"/>
                    <a:pt x="5893" y="19377"/>
                  </a:cubicBezTo>
                  <a:cubicBezTo>
                    <a:pt x="6520" y="19765"/>
                    <a:pt x="7190" y="20081"/>
                    <a:pt x="7866" y="20337"/>
                  </a:cubicBezTo>
                  <a:lnTo>
                    <a:pt x="8120" y="20429"/>
                  </a:lnTo>
                  <a:lnTo>
                    <a:pt x="8246" y="20476"/>
                  </a:lnTo>
                  <a:cubicBezTo>
                    <a:pt x="8288" y="20492"/>
                    <a:pt x="8332" y="20504"/>
                    <a:pt x="8374" y="20517"/>
                  </a:cubicBezTo>
                  <a:lnTo>
                    <a:pt x="8631" y="20598"/>
                  </a:lnTo>
                  <a:cubicBezTo>
                    <a:pt x="8652" y="20604"/>
                    <a:pt x="8673" y="20611"/>
                    <a:pt x="8694" y="20618"/>
                  </a:cubicBezTo>
                  <a:cubicBezTo>
                    <a:pt x="8715" y="20626"/>
                    <a:pt x="8734" y="20637"/>
                    <a:pt x="8754" y="20645"/>
                  </a:cubicBezTo>
                  <a:cubicBezTo>
                    <a:pt x="8794" y="20664"/>
                    <a:pt x="8836" y="20678"/>
                    <a:pt x="8877" y="20693"/>
                  </a:cubicBezTo>
                  <a:lnTo>
                    <a:pt x="9125" y="20782"/>
                  </a:lnTo>
                  <a:lnTo>
                    <a:pt x="9249" y="20827"/>
                  </a:lnTo>
                  <a:cubicBezTo>
                    <a:pt x="9290" y="20842"/>
                    <a:pt x="9331" y="20858"/>
                    <a:pt x="9374" y="20870"/>
                  </a:cubicBezTo>
                  <a:lnTo>
                    <a:pt x="9880" y="21020"/>
                  </a:lnTo>
                  <a:cubicBezTo>
                    <a:pt x="10562" y="21202"/>
                    <a:pt x="11266" y="21307"/>
                    <a:pt x="11981" y="21347"/>
                  </a:cubicBezTo>
                  <a:cubicBezTo>
                    <a:pt x="12070" y="21351"/>
                    <a:pt x="12159" y="21361"/>
                    <a:pt x="12248" y="21363"/>
                  </a:cubicBezTo>
                  <a:lnTo>
                    <a:pt x="12519" y="21366"/>
                  </a:lnTo>
                  <a:lnTo>
                    <a:pt x="12788" y="21369"/>
                  </a:lnTo>
                  <a:cubicBezTo>
                    <a:pt x="12834" y="21371"/>
                    <a:pt x="12877" y="21370"/>
                    <a:pt x="12920" y="21369"/>
                  </a:cubicBezTo>
                  <a:lnTo>
                    <a:pt x="13048" y="21365"/>
                  </a:lnTo>
                  <a:cubicBezTo>
                    <a:pt x="13135" y="21365"/>
                    <a:pt x="13219" y="21357"/>
                    <a:pt x="13305" y="21352"/>
                  </a:cubicBezTo>
                  <a:cubicBezTo>
                    <a:pt x="13390" y="21349"/>
                    <a:pt x="13475" y="21340"/>
                    <a:pt x="13559" y="21332"/>
                  </a:cubicBezTo>
                  <a:cubicBezTo>
                    <a:pt x="13602" y="21328"/>
                    <a:pt x="13644" y="21326"/>
                    <a:pt x="13686" y="21321"/>
                  </a:cubicBezTo>
                  <a:lnTo>
                    <a:pt x="13812" y="21305"/>
                  </a:lnTo>
                  <a:lnTo>
                    <a:pt x="13938" y="21290"/>
                  </a:lnTo>
                  <a:lnTo>
                    <a:pt x="14063" y="21271"/>
                  </a:lnTo>
                  <a:cubicBezTo>
                    <a:pt x="14729" y="21168"/>
                    <a:pt x="15376" y="20982"/>
                    <a:pt x="16002" y="20714"/>
                  </a:cubicBezTo>
                  <a:cubicBezTo>
                    <a:pt x="16628" y="20447"/>
                    <a:pt x="17231" y="20098"/>
                    <a:pt x="17822" y="19703"/>
                  </a:cubicBezTo>
                  <a:cubicBezTo>
                    <a:pt x="18413" y="19306"/>
                    <a:pt x="18993" y="18865"/>
                    <a:pt x="19581" y="18406"/>
                  </a:cubicBezTo>
                  <a:lnTo>
                    <a:pt x="20483" y="17699"/>
                  </a:lnTo>
                  <a:cubicBezTo>
                    <a:pt x="20802" y="17454"/>
                    <a:pt x="21122" y="17220"/>
                    <a:pt x="21443" y="16996"/>
                  </a:cubicBezTo>
                  <a:lnTo>
                    <a:pt x="21595" y="16894"/>
                  </a:lnTo>
                  <a:lnTo>
                    <a:pt x="21595" y="19685"/>
                  </a:lnTo>
                  <a:lnTo>
                    <a:pt x="21305" y="19956"/>
                  </a:lnTo>
                  <a:cubicBezTo>
                    <a:pt x="20731" y="20483"/>
                    <a:pt x="20116" y="21001"/>
                    <a:pt x="19435" y="21484"/>
                  </a:cubicBezTo>
                  <a:lnTo>
                    <a:pt x="19254" y="21600"/>
                  </a:lnTo>
                  <a:lnTo>
                    <a:pt x="6063" y="21600"/>
                  </a:lnTo>
                  <a:lnTo>
                    <a:pt x="5681" y="21306"/>
                  </a:lnTo>
                  <a:cubicBezTo>
                    <a:pt x="5360" y="21045"/>
                    <a:pt x="5054" y="20775"/>
                    <a:pt x="4760" y="20502"/>
                  </a:cubicBezTo>
                  <a:cubicBezTo>
                    <a:pt x="4686" y="20433"/>
                    <a:pt x="4612" y="20365"/>
                    <a:pt x="4538" y="20297"/>
                  </a:cubicBezTo>
                  <a:lnTo>
                    <a:pt x="4326" y="20088"/>
                  </a:lnTo>
                  <a:lnTo>
                    <a:pt x="4113" y="19880"/>
                  </a:lnTo>
                  <a:cubicBezTo>
                    <a:pt x="4041" y="19811"/>
                    <a:pt x="3976" y="19738"/>
                    <a:pt x="3907" y="19669"/>
                  </a:cubicBezTo>
                  <a:cubicBezTo>
                    <a:pt x="3771" y="19527"/>
                    <a:pt x="3630" y="19389"/>
                    <a:pt x="3499" y="19246"/>
                  </a:cubicBezTo>
                  <a:cubicBezTo>
                    <a:pt x="3432" y="19175"/>
                    <a:pt x="3364" y="19105"/>
                    <a:pt x="3296" y="19035"/>
                  </a:cubicBezTo>
                  <a:cubicBezTo>
                    <a:pt x="3228" y="18966"/>
                    <a:pt x="3158" y="18898"/>
                    <a:pt x="3090" y="18826"/>
                  </a:cubicBezTo>
                  <a:cubicBezTo>
                    <a:pt x="2815" y="18545"/>
                    <a:pt x="2541" y="18262"/>
                    <a:pt x="2282" y="17967"/>
                  </a:cubicBezTo>
                  <a:cubicBezTo>
                    <a:pt x="2022" y="17672"/>
                    <a:pt x="1784" y="17361"/>
                    <a:pt x="1560" y="17041"/>
                  </a:cubicBezTo>
                  <a:cubicBezTo>
                    <a:pt x="1113" y="16401"/>
                    <a:pt x="734" y="15715"/>
                    <a:pt x="454" y="14986"/>
                  </a:cubicBezTo>
                  <a:cubicBezTo>
                    <a:pt x="175" y="14259"/>
                    <a:pt x="8" y="13482"/>
                    <a:pt x="0" y="12692"/>
                  </a:cubicBezTo>
                  <a:cubicBezTo>
                    <a:pt x="-5" y="12298"/>
                    <a:pt x="35" y="11901"/>
                    <a:pt x="112" y="11511"/>
                  </a:cubicBezTo>
                  <a:cubicBezTo>
                    <a:pt x="190" y="11120"/>
                    <a:pt x="310" y="10737"/>
                    <a:pt x="465" y="10366"/>
                  </a:cubicBezTo>
                  <a:cubicBezTo>
                    <a:pt x="735" y="9717"/>
                    <a:pt x="996" y="9067"/>
                    <a:pt x="1227" y="8407"/>
                  </a:cubicBezTo>
                  <a:lnTo>
                    <a:pt x="1397" y="7910"/>
                  </a:lnTo>
                  <a:lnTo>
                    <a:pt x="1561" y="7407"/>
                  </a:lnTo>
                  <a:lnTo>
                    <a:pt x="1724" y="6894"/>
                  </a:lnTo>
                  <a:lnTo>
                    <a:pt x="1807" y="6633"/>
                  </a:lnTo>
                  <a:lnTo>
                    <a:pt x="1897" y="6367"/>
                  </a:lnTo>
                  <a:cubicBezTo>
                    <a:pt x="1925" y="6280"/>
                    <a:pt x="1961" y="6188"/>
                    <a:pt x="1994" y="6098"/>
                  </a:cubicBezTo>
                  <a:cubicBezTo>
                    <a:pt x="2030" y="6007"/>
                    <a:pt x="2058" y="5918"/>
                    <a:pt x="2102" y="5826"/>
                  </a:cubicBezTo>
                  <a:lnTo>
                    <a:pt x="2222" y="5552"/>
                  </a:lnTo>
                  <a:cubicBezTo>
                    <a:pt x="2267" y="5461"/>
                    <a:pt x="2316" y="5370"/>
                    <a:pt x="2363" y="5279"/>
                  </a:cubicBezTo>
                  <a:cubicBezTo>
                    <a:pt x="2561" y="4920"/>
                    <a:pt x="2799" y="4568"/>
                    <a:pt x="3072" y="4261"/>
                  </a:cubicBezTo>
                  <a:cubicBezTo>
                    <a:pt x="3337" y="3944"/>
                    <a:pt x="3630" y="3664"/>
                    <a:pt x="3921" y="3389"/>
                  </a:cubicBezTo>
                  <a:cubicBezTo>
                    <a:pt x="3993" y="3318"/>
                    <a:pt x="4069" y="3254"/>
                    <a:pt x="4145" y="3188"/>
                  </a:cubicBezTo>
                  <a:lnTo>
                    <a:pt x="4370" y="2988"/>
                  </a:lnTo>
                  <a:cubicBezTo>
                    <a:pt x="4443" y="2921"/>
                    <a:pt x="4524" y="2858"/>
                    <a:pt x="4602" y="2794"/>
                  </a:cubicBezTo>
                  <a:lnTo>
                    <a:pt x="4838" y="2601"/>
                  </a:lnTo>
                  <a:cubicBezTo>
                    <a:pt x="4915" y="2535"/>
                    <a:pt x="4998" y="2475"/>
                    <a:pt x="5080" y="2413"/>
                  </a:cubicBezTo>
                  <a:lnTo>
                    <a:pt x="5326" y="2228"/>
                  </a:lnTo>
                  <a:lnTo>
                    <a:pt x="5388" y="2182"/>
                  </a:lnTo>
                  <a:lnTo>
                    <a:pt x="5452" y="2138"/>
                  </a:lnTo>
                  <a:lnTo>
                    <a:pt x="5580" y="2050"/>
                  </a:lnTo>
                  <a:lnTo>
                    <a:pt x="5838" y="1874"/>
                  </a:lnTo>
                  <a:cubicBezTo>
                    <a:pt x="6013" y="1760"/>
                    <a:pt x="6194" y="1652"/>
                    <a:pt x="6373" y="1541"/>
                  </a:cubicBezTo>
                  <a:cubicBezTo>
                    <a:pt x="6557" y="1438"/>
                    <a:pt x="6744" y="1336"/>
                    <a:pt x="6932" y="1236"/>
                  </a:cubicBezTo>
                  <a:cubicBezTo>
                    <a:pt x="7693" y="848"/>
                    <a:pt x="8518" y="546"/>
                    <a:pt x="9368" y="346"/>
                  </a:cubicBezTo>
                  <a:cubicBezTo>
                    <a:pt x="10218" y="145"/>
                    <a:pt x="11088" y="39"/>
                    <a:pt x="11949" y="11"/>
                  </a:cubicBezTo>
                  <a:lnTo>
                    <a:pt x="12271" y="3"/>
                  </a:ln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Freeform: Shape 15"/>
            <p:cNvSpPr/>
            <p:nvPr/>
          </p:nvSpPr>
          <p:spPr>
            <a:xfrm flipH="1">
              <a:off x="0" y="1"/>
              <a:ext cx="5928608" cy="680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extrusionOk="0">
                  <a:moveTo>
                    <a:pt x="12396" y="0"/>
                  </a:moveTo>
                  <a:cubicBezTo>
                    <a:pt x="15512" y="0"/>
                    <a:pt x="18372" y="1036"/>
                    <a:pt x="20613" y="2764"/>
                  </a:cubicBezTo>
                  <a:lnTo>
                    <a:pt x="20757" y="2886"/>
                  </a:lnTo>
                  <a:lnTo>
                    <a:pt x="20757" y="6679"/>
                  </a:lnTo>
                  <a:lnTo>
                    <a:pt x="20287" y="6091"/>
                  </a:lnTo>
                  <a:cubicBezTo>
                    <a:pt x="20073" y="5849"/>
                    <a:pt x="19846" y="5616"/>
                    <a:pt x="19607" y="5392"/>
                  </a:cubicBezTo>
                  <a:cubicBezTo>
                    <a:pt x="17673" y="3588"/>
                    <a:pt x="15112" y="2594"/>
                    <a:pt x="12395" y="2594"/>
                  </a:cubicBezTo>
                  <a:cubicBezTo>
                    <a:pt x="9520" y="2594"/>
                    <a:pt x="7512" y="3334"/>
                    <a:pt x="5679" y="5067"/>
                  </a:cubicBezTo>
                  <a:cubicBezTo>
                    <a:pt x="5059" y="5653"/>
                    <a:pt x="4848" y="5985"/>
                    <a:pt x="4724" y="6232"/>
                  </a:cubicBezTo>
                  <a:cubicBezTo>
                    <a:pt x="4543" y="6592"/>
                    <a:pt x="4413" y="7079"/>
                    <a:pt x="4234" y="7753"/>
                  </a:cubicBezTo>
                  <a:cubicBezTo>
                    <a:pt x="3995" y="8655"/>
                    <a:pt x="3667" y="9891"/>
                    <a:pt x="3005" y="11588"/>
                  </a:cubicBezTo>
                  <a:cubicBezTo>
                    <a:pt x="2643" y="12516"/>
                    <a:pt x="2655" y="13491"/>
                    <a:pt x="3044" y="14569"/>
                  </a:cubicBezTo>
                  <a:cubicBezTo>
                    <a:pt x="3400" y="15555"/>
                    <a:pt x="4069" y="16600"/>
                    <a:pt x="4981" y="17590"/>
                  </a:cubicBezTo>
                  <a:cubicBezTo>
                    <a:pt x="6055" y="18756"/>
                    <a:pt x="7122" y="19600"/>
                    <a:pt x="8243" y="20171"/>
                  </a:cubicBezTo>
                  <a:cubicBezTo>
                    <a:pt x="9442" y="20783"/>
                    <a:pt x="10711" y="21080"/>
                    <a:pt x="12120" y="21080"/>
                  </a:cubicBezTo>
                  <a:cubicBezTo>
                    <a:pt x="14596" y="21080"/>
                    <a:pt x="16329" y="19623"/>
                    <a:pt x="18505" y="17563"/>
                  </a:cubicBezTo>
                  <a:cubicBezTo>
                    <a:pt x="18993" y="17101"/>
                    <a:pt x="19473" y="16685"/>
                    <a:pt x="19937" y="16283"/>
                  </a:cubicBezTo>
                  <a:cubicBezTo>
                    <a:pt x="20155" y="16095"/>
                    <a:pt x="20365" y="15912"/>
                    <a:pt x="20565" y="15734"/>
                  </a:cubicBezTo>
                  <a:lnTo>
                    <a:pt x="20757" y="15559"/>
                  </a:lnTo>
                  <a:lnTo>
                    <a:pt x="20757" y="19116"/>
                  </a:lnTo>
                  <a:lnTo>
                    <a:pt x="20445" y="19398"/>
                  </a:lnTo>
                  <a:cubicBezTo>
                    <a:pt x="19857" y="19955"/>
                    <a:pt x="19266" y="20501"/>
                    <a:pt x="18656" y="21006"/>
                  </a:cubicBezTo>
                  <a:lnTo>
                    <a:pt x="17891" y="21600"/>
                  </a:lnTo>
                  <a:lnTo>
                    <a:pt x="5523" y="21600"/>
                  </a:lnTo>
                  <a:lnTo>
                    <a:pt x="5316" y="21458"/>
                  </a:lnTo>
                  <a:cubicBezTo>
                    <a:pt x="4454" y="20835"/>
                    <a:pt x="3658" y="20103"/>
                    <a:pt x="2912" y="19294"/>
                  </a:cubicBezTo>
                  <a:cubicBezTo>
                    <a:pt x="922" y="17132"/>
                    <a:pt x="-843" y="13956"/>
                    <a:pt x="431" y="10690"/>
                  </a:cubicBezTo>
                  <a:cubicBezTo>
                    <a:pt x="2141" y="6310"/>
                    <a:pt x="1385" y="5460"/>
                    <a:pt x="3739" y="3233"/>
                  </a:cubicBezTo>
                  <a:cubicBezTo>
                    <a:pt x="6094" y="1006"/>
                    <a:pt x="8803" y="0"/>
                    <a:pt x="12396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Freeform: Shape 16"/>
            <p:cNvSpPr/>
            <p:nvPr/>
          </p:nvSpPr>
          <p:spPr>
            <a:xfrm flipH="1">
              <a:off x="0" y="1"/>
              <a:ext cx="5928607" cy="680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9" extrusionOk="0">
                  <a:moveTo>
                    <a:pt x="21592" y="17694"/>
                  </a:moveTo>
                  <a:lnTo>
                    <a:pt x="21592" y="19226"/>
                  </a:lnTo>
                  <a:lnTo>
                    <a:pt x="21204" y="19575"/>
                  </a:lnTo>
                  <a:cubicBezTo>
                    <a:pt x="21057" y="19707"/>
                    <a:pt x="20909" y="19839"/>
                    <a:pt x="20760" y="19971"/>
                  </a:cubicBezTo>
                  <a:cubicBezTo>
                    <a:pt x="20162" y="20496"/>
                    <a:pt x="19541" y="21015"/>
                    <a:pt x="18867" y="21498"/>
                  </a:cubicBezTo>
                  <a:lnTo>
                    <a:pt x="18713" y="21599"/>
                  </a:lnTo>
                  <a:lnTo>
                    <a:pt x="16076" y="21599"/>
                  </a:lnTo>
                  <a:lnTo>
                    <a:pt x="16522" y="21394"/>
                  </a:lnTo>
                  <a:cubicBezTo>
                    <a:pt x="17030" y="21143"/>
                    <a:pt x="17521" y="20852"/>
                    <a:pt x="17995" y="20532"/>
                  </a:cubicBezTo>
                  <a:cubicBezTo>
                    <a:pt x="18630" y="20106"/>
                    <a:pt x="19237" y="19631"/>
                    <a:pt x="19836" y="19137"/>
                  </a:cubicBezTo>
                  <a:cubicBezTo>
                    <a:pt x="19985" y="19013"/>
                    <a:pt x="20135" y="18888"/>
                    <a:pt x="20284" y="18763"/>
                  </a:cubicBezTo>
                  <a:lnTo>
                    <a:pt x="20738" y="18379"/>
                  </a:lnTo>
                  <a:close/>
                  <a:moveTo>
                    <a:pt x="12231" y="2"/>
                  </a:moveTo>
                  <a:cubicBezTo>
                    <a:pt x="12447" y="-1"/>
                    <a:pt x="12663" y="0"/>
                    <a:pt x="12880" y="4"/>
                  </a:cubicBezTo>
                  <a:lnTo>
                    <a:pt x="13206" y="16"/>
                  </a:lnTo>
                  <a:lnTo>
                    <a:pt x="13369" y="22"/>
                  </a:lnTo>
                  <a:cubicBezTo>
                    <a:pt x="13423" y="24"/>
                    <a:pt x="13478" y="26"/>
                    <a:pt x="13532" y="31"/>
                  </a:cubicBezTo>
                  <a:lnTo>
                    <a:pt x="14182" y="89"/>
                  </a:lnTo>
                  <a:cubicBezTo>
                    <a:pt x="15911" y="281"/>
                    <a:pt x="17577" y="799"/>
                    <a:pt x="19064" y="1551"/>
                  </a:cubicBezTo>
                  <a:cubicBezTo>
                    <a:pt x="19808" y="1928"/>
                    <a:pt x="20509" y="2362"/>
                    <a:pt x="21160" y="2845"/>
                  </a:cubicBezTo>
                  <a:lnTo>
                    <a:pt x="21592" y="3193"/>
                  </a:lnTo>
                  <a:lnTo>
                    <a:pt x="21592" y="3804"/>
                  </a:lnTo>
                  <a:lnTo>
                    <a:pt x="20806" y="3241"/>
                  </a:lnTo>
                  <a:cubicBezTo>
                    <a:pt x="20148" y="2816"/>
                    <a:pt x="19443" y="2452"/>
                    <a:pt x="18708" y="2154"/>
                  </a:cubicBezTo>
                  <a:cubicBezTo>
                    <a:pt x="17973" y="1854"/>
                    <a:pt x="17210" y="1617"/>
                    <a:pt x="16431" y="1446"/>
                  </a:cubicBezTo>
                  <a:lnTo>
                    <a:pt x="16137" y="1386"/>
                  </a:lnTo>
                  <a:cubicBezTo>
                    <a:pt x="16040" y="1366"/>
                    <a:pt x="15943" y="1343"/>
                    <a:pt x="15844" y="1329"/>
                  </a:cubicBezTo>
                  <a:lnTo>
                    <a:pt x="15549" y="1280"/>
                  </a:lnTo>
                  <a:lnTo>
                    <a:pt x="15401" y="1256"/>
                  </a:lnTo>
                  <a:cubicBezTo>
                    <a:pt x="15352" y="1248"/>
                    <a:pt x="15303" y="1240"/>
                    <a:pt x="15253" y="1234"/>
                  </a:cubicBezTo>
                  <a:cubicBezTo>
                    <a:pt x="15055" y="1210"/>
                    <a:pt x="14858" y="1184"/>
                    <a:pt x="14660" y="1161"/>
                  </a:cubicBezTo>
                  <a:cubicBezTo>
                    <a:pt x="14461" y="1146"/>
                    <a:pt x="14262" y="1129"/>
                    <a:pt x="14064" y="1112"/>
                  </a:cubicBezTo>
                  <a:lnTo>
                    <a:pt x="13467" y="1086"/>
                  </a:lnTo>
                  <a:cubicBezTo>
                    <a:pt x="13268" y="1081"/>
                    <a:pt x="13069" y="1082"/>
                    <a:pt x="12870" y="1080"/>
                  </a:cubicBezTo>
                  <a:cubicBezTo>
                    <a:pt x="12470" y="1086"/>
                    <a:pt x="12066" y="1099"/>
                    <a:pt x="11668" y="1126"/>
                  </a:cubicBezTo>
                  <a:cubicBezTo>
                    <a:pt x="10870" y="1178"/>
                    <a:pt x="10083" y="1280"/>
                    <a:pt x="9316" y="1445"/>
                  </a:cubicBezTo>
                  <a:cubicBezTo>
                    <a:pt x="8549" y="1609"/>
                    <a:pt x="7803" y="1839"/>
                    <a:pt x="7089" y="2136"/>
                  </a:cubicBezTo>
                  <a:cubicBezTo>
                    <a:pt x="6374" y="2434"/>
                    <a:pt x="5695" y="2805"/>
                    <a:pt x="5051" y="3231"/>
                  </a:cubicBezTo>
                  <a:lnTo>
                    <a:pt x="4813" y="3394"/>
                  </a:lnTo>
                  <a:cubicBezTo>
                    <a:pt x="4733" y="3449"/>
                    <a:pt x="4652" y="3502"/>
                    <a:pt x="4576" y="3561"/>
                  </a:cubicBezTo>
                  <a:lnTo>
                    <a:pt x="4344" y="3734"/>
                  </a:lnTo>
                  <a:cubicBezTo>
                    <a:pt x="4267" y="3792"/>
                    <a:pt x="4188" y="3848"/>
                    <a:pt x="4116" y="3910"/>
                  </a:cubicBezTo>
                  <a:cubicBezTo>
                    <a:pt x="3818" y="4151"/>
                    <a:pt x="3525" y="4398"/>
                    <a:pt x="3270" y="4667"/>
                  </a:cubicBezTo>
                  <a:cubicBezTo>
                    <a:pt x="3004" y="4931"/>
                    <a:pt x="2785" y="5222"/>
                    <a:pt x="2592" y="5530"/>
                  </a:cubicBezTo>
                  <a:cubicBezTo>
                    <a:pt x="2546" y="5608"/>
                    <a:pt x="2501" y="5686"/>
                    <a:pt x="2456" y="5766"/>
                  </a:cubicBezTo>
                  <a:lnTo>
                    <a:pt x="2337" y="6011"/>
                  </a:lnTo>
                  <a:cubicBezTo>
                    <a:pt x="2295" y="6092"/>
                    <a:pt x="2264" y="6178"/>
                    <a:pt x="2227" y="6262"/>
                  </a:cubicBezTo>
                  <a:cubicBezTo>
                    <a:pt x="2192" y="6346"/>
                    <a:pt x="2156" y="6430"/>
                    <a:pt x="2126" y="6518"/>
                  </a:cubicBezTo>
                  <a:cubicBezTo>
                    <a:pt x="1996" y="6861"/>
                    <a:pt x="1882" y="7214"/>
                    <a:pt x="1766" y="7566"/>
                  </a:cubicBezTo>
                  <a:lnTo>
                    <a:pt x="1590" y="8095"/>
                  </a:lnTo>
                  <a:lnTo>
                    <a:pt x="1409" y="8623"/>
                  </a:lnTo>
                  <a:cubicBezTo>
                    <a:pt x="1164" y="9324"/>
                    <a:pt x="891" y="10017"/>
                    <a:pt x="609" y="10708"/>
                  </a:cubicBezTo>
                  <a:cubicBezTo>
                    <a:pt x="325" y="11390"/>
                    <a:pt x="186" y="12116"/>
                    <a:pt x="206" y="12839"/>
                  </a:cubicBezTo>
                  <a:cubicBezTo>
                    <a:pt x="214" y="13200"/>
                    <a:pt x="262" y="13559"/>
                    <a:pt x="343" y="13912"/>
                  </a:cubicBezTo>
                  <a:cubicBezTo>
                    <a:pt x="363" y="14001"/>
                    <a:pt x="383" y="14089"/>
                    <a:pt x="410" y="14176"/>
                  </a:cubicBezTo>
                  <a:cubicBezTo>
                    <a:pt x="434" y="14263"/>
                    <a:pt x="457" y="14351"/>
                    <a:pt x="488" y="14437"/>
                  </a:cubicBezTo>
                  <a:cubicBezTo>
                    <a:pt x="516" y="14523"/>
                    <a:pt x="544" y="14610"/>
                    <a:pt x="578" y="14695"/>
                  </a:cubicBezTo>
                  <a:cubicBezTo>
                    <a:pt x="610" y="14780"/>
                    <a:pt x="642" y="14865"/>
                    <a:pt x="679" y="14949"/>
                  </a:cubicBezTo>
                  <a:cubicBezTo>
                    <a:pt x="962" y="15624"/>
                    <a:pt x="1352" y="16259"/>
                    <a:pt x="1809" y="16851"/>
                  </a:cubicBezTo>
                  <a:cubicBezTo>
                    <a:pt x="2267" y="17443"/>
                    <a:pt x="2789" y="17994"/>
                    <a:pt x="3352" y="18506"/>
                  </a:cubicBezTo>
                  <a:cubicBezTo>
                    <a:pt x="3919" y="19021"/>
                    <a:pt x="4514" y="19508"/>
                    <a:pt x="5139" y="19950"/>
                  </a:cubicBezTo>
                  <a:cubicBezTo>
                    <a:pt x="5453" y="20170"/>
                    <a:pt x="5772" y="20381"/>
                    <a:pt x="6101" y="20577"/>
                  </a:cubicBezTo>
                  <a:cubicBezTo>
                    <a:pt x="6428" y="20775"/>
                    <a:pt x="6764" y="20958"/>
                    <a:pt x="7107" y="21126"/>
                  </a:cubicBezTo>
                  <a:cubicBezTo>
                    <a:pt x="7451" y="21294"/>
                    <a:pt x="7801" y="21448"/>
                    <a:pt x="8159" y="21585"/>
                  </a:cubicBezTo>
                  <a:lnTo>
                    <a:pt x="8197" y="21599"/>
                  </a:lnTo>
                  <a:lnTo>
                    <a:pt x="5515" y="21599"/>
                  </a:lnTo>
                  <a:lnTo>
                    <a:pt x="5340" y="21484"/>
                  </a:lnTo>
                  <a:cubicBezTo>
                    <a:pt x="4998" y="21245"/>
                    <a:pt x="4669" y="20995"/>
                    <a:pt x="4356" y="20731"/>
                  </a:cubicBezTo>
                  <a:cubicBezTo>
                    <a:pt x="3731" y="20204"/>
                    <a:pt x="3166" y="19634"/>
                    <a:pt x="2645" y="19039"/>
                  </a:cubicBezTo>
                  <a:cubicBezTo>
                    <a:pt x="2124" y="18439"/>
                    <a:pt x="1657" y="17804"/>
                    <a:pt x="1262" y="17137"/>
                  </a:cubicBezTo>
                  <a:cubicBezTo>
                    <a:pt x="867" y="16470"/>
                    <a:pt x="542" y="15772"/>
                    <a:pt x="320" y="15049"/>
                  </a:cubicBezTo>
                  <a:cubicBezTo>
                    <a:pt x="290" y="14959"/>
                    <a:pt x="266" y="14868"/>
                    <a:pt x="241" y="14778"/>
                  </a:cubicBezTo>
                  <a:cubicBezTo>
                    <a:pt x="215" y="14687"/>
                    <a:pt x="195" y="14595"/>
                    <a:pt x="174" y="14504"/>
                  </a:cubicBezTo>
                  <a:cubicBezTo>
                    <a:pt x="164" y="14458"/>
                    <a:pt x="151" y="14413"/>
                    <a:pt x="143" y="14367"/>
                  </a:cubicBezTo>
                  <a:lnTo>
                    <a:pt x="116" y="14229"/>
                  </a:lnTo>
                  <a:cubicBezTo>
                    <a:pt x="96" y="14137"/>
                    <a:pt x="83" y="14045"/>
                    <a:pt x="69" y="13952"/>
                  </a:cubicBezTo>
                  <a:cubicBezTo>
                    <a:pt x="15" y="13582"/>
                    <a:pt x="-8" y="13210"/>
                    <a:pt x="2" y="12839"/>
                  </a:cubicBezTo>
                  <a:cubicBezTo>
                    <a:pt x="22" y="12095"/>
                    <a:pt x="185" y="11359"/>
                    <a:pt x="477" y="10665"/>
                  </a:cubicBezTo>
                  <a:cubicBezTo>
                    <a:pt x="762" y="9979"/>
                    <a:pt x="1019" y="9283"/>
                    <a:pt x="1229" y="8576"/>
                  </a:cubicBezTo>
                  <a:cubicBezTo>
                    <a:pt x="1443" y="7869"/>
                    <a:pt x="1597" y="7153"/>
                    <a:pt x="1786" y="6431"/>
                  </a:cubicBezTo>
                  <a:cubicBezTo>
                    <a:pt x="1808" y="6341"/>
                    <a:pt x="1837" y="6251"/>
                    <a:pt x="1864" y="6160"/>
                  </a:cubicBezTo>
                  <a:cubicBezTo>
                    <a:pt x="1892" y="6070"/>
                    <a:pt x="1914" y="5979"/>
                    <a:pt x="1949" y="5890"/>
                  </a:cubicBezTo>
                  <a:lnTo>
                    <a:pt x="2046" y="5619"/>
                  </a:lnTo>
                  <a:cubicBezTo>
                    <a:pt x="2084" y="5530"/>
                    <a:pt x="2125" y="5442"/>
                    <a:pt x="2163" y="5353"/>
                  </a:cubicBezTo>
                  <a:cubicBezTo>
                    <a:pt x="2328" y="5001"/>
                    <a:pt x="2531" y="4655"/>
                    <a:pt x="2781" y="4342"/>
                  </a:cubicBezTo>
                  <a:cubicBezTo>
                    <a:pt x="3022" y="4022"/>
                    <a:pt x="3298" y="3731"/>
                    <a:pt x="3579" y="3445"/>
                  </a:cubicBezTo>
                  <a:cubicBezTo>
                    <a:pt x="3647" y="3372"/>
                    <a:pt x="3722" y="3305"/>
                    <a:pt x="3795" y="3236"/>
                  </a:cubicBezTo>
                  <a:lnTo>
                    <a:pt x="4015" y="3029"/>
                  </a:lnTo>
                  <a:cubicBezTo>
                    <a:pt x="4087" y="2959"/>
                    <a:pt x="4165" y="2894"/>
                    <a:pt x="4242" y="2828"/>
                  </a:cubicBezTo>
                  <a:lnTo>
                    <a:pt x="4475" y="2630"/>
                  </a:lnTo>
                  <a:cubicBezTo>
                    <a:pt x="4551" y="2563"/>
                    <a:pt x="4635" y="2502"/>
                    <a:pt x="4716" y="2439"/>
                  </a:cubicBezTo>
                  <a:lnTo>
                    <a:pt x="4960" y="2251"/>
                  </a:lnTo>
                  <a:lnTo>
                    <a:pt x="5021" y="2204"/>
                  </a:lnTo>
                  <a:cubicBezTo>
                    <a:pt x="5043" y="2189"/>
                    <a:pt x="5064" y="2175"/>
                    <a:pt x="5085" y="2160"/>
                  </a:cubicBezTo>
                  <a:lnTo>
                    <a:pt x="5214" y="2072"/>
                  </a:lnTo>
                  <a:lnTo>
                    <a:pt x="5472" y="1896"/>
                  </a:lnTo>
                  <a:cubicBezTo>
                    <a:pt x="5514" y="1865"/>
                    <a:pt x="5560" y="1839"/>
                    <a:pt x="5604" y="1811"/>
                  </a:cubicBezTo>
                  <a:lnTo>
                    <a:pt x="5738" y="1728"/>
                  </a:lnTo>
                  <a:lnTo>
                    <a:pt x="6008" y="1565"/>
                  </a:lnTo>
                  <a:cubicBezTo>
                    <a:pt x="6194" y="1463"/>
                    <a:pt x="6381" y="1363"/>
                    <a:pt x="6569" y="1264"/>
                  </a:cubicBezTo>
                  <a:cubicBezTo>
                    <a:pt x="7332" y="883"/>
                    <a:pt x="8156" y="590"/>
                    <a:pt x="9002" y="387"/>
                  </a:cubicBezTo>
                  <a:cubicBezTo>
                    <a:pt x="9850" y="184"/>
                    <a:pt x="10718" y="70"/>
                    <a:pt x="11583" y="24"/>
                  </a:cubicBezTo>
                  <a:cubicBezTo>
                    <a:pt x="11800" y="12"/>
                    <a:pt x="12015" y="5"/>
                    <a:pt x="12231" y="2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Rectangle 10"/>
          <p:cNvSpPr/>
          <p:nvPr/>
        </p:nvSpPr>
        <p:spPr>
          <a:xfrm rot="5400000" flipH="1">
            <a:off x="-1410084" y="1410081"/>
            <a:ext cx="6858001" cy="4037838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rgbClr val="2E75B6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Rectangle 12"/>
          <p:cNvSpPr/>
          <p:nvPr/>
        </p:nvSpPr>
        <p:spPr>
          <a:xfrm rot="5400000" flipH="1">
            <a:off x="-1410085" y="1420219"/>
            <a:ext cx="6858000" cy="403784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Rectangle 14"/>
          <p:cNvSpPr/>
          <p:nvPr/>
        </p:nvSpPr>
        <p:spPr>
          <a:xfrm rot="5400000" flipH="1">
            <a:off x="767923" y="3588084"/>
            <a:ext cx="2501980" cy="403784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7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Freeform: Shape 16"/>
          <p:cNvSpPr/>
          <p:nvPr/>
        </p:nvSpPr>
        <p:spPr>
          <a:xfrm rot="20635413">
            <a:off x="-501737" y="969717"/>
            <a:ext cx="3900357" cy="4178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0" y="486"/>
                </a:moveTo>
                <a:cubicBezTo>
                  <a:pt x="18180" y="1853"/>
                  <a:pt x="21600" y="5954"/>
                  <a:pt x="21600" y="10800"/>
                </a:cubicBezTo>
                <a:cubicBezTo>
                  <a:pt x="21600" y="16765"/>
                  <a:pt x="16419" y="21600"/>
                  <a:pt x="10029" y="21600"/>
                </a:cubicBezTo>
                <a:cubicBezTo>
                  <a:pt x="6034" y="21600"/>
                  <a:pt x="2513" y="19711"/>
                  <a:pt x="433" y="16838"/>
                </a:cubicBezTo>
                <a:lnTo>
                  <a:pt x="0" y="16173"/>
                </a:lnTo>
                <a:lnTo>
                  <a:pt x="4604" y="1263"/>
                </a:lnTo>
                <a:lnTo>
                  <a:pt x="5524" y="849"/>
                </a:lnTo>
                <a:cubicBezTo>
                  <a:pt x="6909" y="302"/>
                  <a:pt x="8431" y="0"/>
                  <a:pt x="10029" y="0"/>
                </a:cubicBezTo>
                <a:cubicBezTo>
                  <a:pt x="11227" y="0"/>
                  <a:pt x="12383" y="170"/>
                  <a:pt x="13470" y="486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Rectangle 18"/>
          <p:cNvSpPr/>
          <p:nvPr/>
        </p:nvSpPr>
        <p:spPr>
          <a:xfrm rot="5400000" flipH="1">
            <a:off x="-1410096" y="1410079"/>
            <a:ext cx="6858005" cy="403783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DC3E6">
                  <a:alpha val="11000"/>
                </a:srgbClr>
              </a:gs>
            </a:gsLst>
            <a:lin ang="71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Unvan 1"/>
          <p:cNvSpPr txBox="1">
            <a:spLocks noGrp="1"/>
          </p:cNvSpPr>
          <p:nvPr>
            <p:ph type="title"/>
          </p:nvPr>
        </p:nvSpPr>
        <p:spPr>
          <a:xfrm>
            <a:off x="172278" y="1683755"/>
            <a:ext cx="3728695" cy="2482536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solidFill>
                  <a:srgbClr val="FFFFFF"/>
                </a:solidFill>
              </a:defRPr>
            </a:lvl1pPr>
          </a:lstStyle>
          <a:p>
            <a:pPr algn="ctr"/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Ayırıcı</a:t>
            </a:r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5" name="İçerik Yer Tutucusu 2"/>
          <p:cNvGrpSpPr/>
          <p:nvPr/>
        </p:nvGrpSpPr>
        <p:grpSpPr>
          <a:xfrm>
            <a:off x="4336674" y="511387"/>
            <a:ext cx="7683047" cy="5902665"/>
            <a:chOff x="0" y="0"/>
            <a:chExt cx="7235208" cy="4452840"/>
          </a:xfrm>
        </p:grpSpPr>
        <p:grpSp>
          <p:nvGrpSpPr>
            <p:cNvPr id="393" name="Grupla"/>
            <p:cNvGrpSpPr/>
            <p:nvPr/>
          </p:nvGrpSpPr>
          <p:grpSpPr>
            <a:xfrm>
              <a:off x="0" y="0"/>
              <a:ext cx="7235209" cy="503686"/>
              <a:chOff x="0" y="0"/>
              <a:chExt cx="7235208" cy="503685"/>
            </a:xfrm>
          </p:grpSpPr>
          <p:sp>
            <p:nvSpPr>
              <p:cNvPr id="391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2" name="Detaylı ilaç öyküsü sorgulanmalı"/>
              <p:cNvSpPr txBox="1"/>
              <p:nvPr/>
            </p:nvSpPr>
            <p:spPr>
              <a:xfrm>
                <a:off x="24588" y="36163"/>
                <a:ext cx="7186033" cy="431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t>Detaylı ilaç öyküsü sorgulanmalı</a:t>
                </a:r>
              </a:p>
            </p:txBody>
          </p:sp>
        </p:grpSp>
        <p:grpSp>
          <p:nvGrpSpPr>
            <p:cNvPr id="396" name="Grupla"/>
            <p:cNvGrpSpPr/>
            <p:nvPr/>
          </p:nvGrpSpPr>
          <p:grpSpPr>
            <a:xfrm>
              <a:off x="0" y="564165"/>
              <a:ext cx="7235209" cy="503686"/>
              <a:chOff x="0" y="0"/>
              <a:chExt cx="7235208" cy="503685"/>
            </a:xfrm>
          </p:grpSpPr>
          <p:sp>
            <p:nvSpPr>
              <p:cNvPr id="394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2E75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5" name="Eozinofil yüksekliği ile giden diğer durumlar ayırıcı tanıda yer alır;"/>
              <p:cNvSpPr txBox="1"/>
              <p:nvPr/>
            </p:nvSpPr>
            <p:spPr>
              <a:xfrm>
                <a:off x="24588" y="36163"/>
                <a:ext cx="7186033" cy="431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t>Eozinofil yüksekliği ile giden diğer durumlar ayırıcı tanıda yer alır;</a:t>
                </a:r>
              </a:p>
            </p:txBody>
          </p:sp>
        </p:grpSp>
        <p:grpSp>
          <p:nvGrpSpPr>
            <p:cNvPr id="399" name="Grupla"/>
            <p:cNvGrpSpPr/>
            <p:nvPr/>
          </p:nvGrpSpPr>
          <p:grpSpPr>
            <a:xfrm>
              <a:off x="0" y="1128329"/>
              <a:ext cx="7235209" cy="503686"/>
              <a:chOff x="0" y="0"/>
              <a:chExt cx="7235208" cy="503685"/>
            </a:xfrm>
          </p:grpSpPr>
          <p:sp>
            <p:nvSpPr>
              <p:cNvPr id="397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398" name="ağır eozinofilik astım"/>
              <p:cNvSpPr txBox="1"/>
              <p:nvPr/>
            </p:nvSpPr>
            <p:spPr>
              <a:xfrm>
                <a:off x="24588" y="20573"/>
                <a:ext cx="7186033" cy="4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002060"/>
                    </a:solidFill>
                  </a:defRPr>
                </a:pPr>
                <a:r>
                  <a:rPr>
                    <a:latin typeface="Wingdings"/>
                    <a:ea typeface="Wingdings"/>
                    <a:cs typeface="Wingdings"/>
                    <a:sym typeface="Wingdings"/>
                  </a:rPr>
                  <a:t></a:t>
                </a:r>
                <a:r>
                  <a:t>ağır eozinofilik astım</a:t>
                </a:r>
              </a:p>
            </p:txBody>
          </p:sp>
        </p:grpSp>
        <p:grpSp>
          <p:nvGrpSpPr>
            <p:cNvPr id="402" name="Grupla"/>
            <p:cNvGrpSpPr/>
            <p:nvPr/>
          </p:nvGrpSpPr>
          <p:grpSpPr>
            <a:xfrm>
              <a:off x="0" y="1692494"/>
              <a:ext cx="7235209" cy="503686"/>
              <a:chOff x="0" y="0"/>
              <a:chExt cx="7235208" cy="503685"/>
            </a:xfrm>
          </p:grpSpPr>
          <p:sp>
            <p:nvSpPr>
              <p:cNvPr id="400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401" name="nazal polipozisli kronik rinosinüzit"/>
              <p:cNvSpPr txBox="1"/>
              <p:nvPr/>
            </p:nvSpPr>
            <p:spPr>
              <a:xfrm>
                <a:off x="24588" y="20573"/>
                <a:ext cx="7186033" cy="4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002060"/>
                    </a:solidFill>
                  </a:defRPr>
                </a:pPr>
                <a:r>
                  <a:rPr>
                    <a:latin typeface="Wingdings"/>
                    <a:ea typeface="Wingdings"/>
                    <a:cs typeface="Wingdings"/>
                    <a:sym typeface="Wingdings"/>
                  </a:rPr>
                  <a:t></a:t>
                </a:r>
                <a:r>
                  <a:t>nazal polipozisli kronik rinosinüzit</a:t>
                </a:r>
              </a:p>
            </p:txBody>
          </p:sp>
        </p:grpSp>
        <p:grpSp>
          <p:nvGrpSpPr>
            <p:cNvPr id="405" name="Grupla"/>
            <p:cNvGrpSpPr/>
            <p:nvPr/>
          </p:nvGrpSpPr>
          <p:grpSpPr>
            <a:xfrm>
              <a:off x="0" y="2256659"/>
              <a:ext cx="7235209" cy="503686"/>
              <a:chOff x="0" y="0"/>
              <a:chExt cx="7235208" cy="503685"/>
            </a:xfrm>
          </p:grpSpPr>
          <p:sp>
            <p:nvSpPr>
              <p:cNvPr id="403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404" name="helmint enfeksiyonları"/>
              <p:cNvSpPr txBox="1"/>
              <p:nvPr/>
            </p:nvSpPr>
            <p:spPr>
              <a:xfrm>
                <a:off x="24588" y="20573"/>
                <a:ext cx="7186033" cy="4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002060"/>
                    </a:solidFill>
                  </a:defRPr>
                </a:pPr>
                <a:r>
                  <a:rPr dirty="0">
                    <a:latin typeface="Wingdings"/>
                    <a:ea typeface="Wingdings"/>
                    <a:cs typeface="Wingdings"/>
                    <a:sym typeface="Wingdings"/>
                  </a:rPr>
                  <a:t></a:t>
                </a:r>
                <a:r>
                  <a:rPr dirty="0" err="1"/>
                  <a:t>helmint</a:t>
                </a:r>
                <a:r>
                  <a:rPr dirty="0"/>
                  <a:t> </a:t>
                </a:r>
                <a:r>
                  <a:rPr dirty="0" err="1"/>
                  <a:t>enfeksiyonları</a:t>
                </a:r>
                <a:endParaRPr dirty="0"/>
              </a:p>
            </p:txBody>
          </p:sp>
        </p:grpSp>
        <p:grpSp>
          <p:nvGrpSpPr>
            <p:cNvPr id="408" name="Grupla"/>
            <p:cNvGrpSpPr/>
            <p:nvPr/>
          </p:nvGrpSpPr>
          <p:grpSpPr>
            <a:xfrm>
              <a:off x="0" y="2820825"/>
              <a:ext cx="7235209" cy="503686"/>
              <a:chOff x="0" y="0"/>
              <a:chExt cx="7235208" cy="503685"/>
            </a:xfrm>
          </p:grpSpPr>
          <p:sp>
            <p:nvSpPr>
              <p:cNvPr id="406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407" name="hematolojik hastalıklar"/>
              <p:cNvSpPr txBox="1"/>
              <p:nvPr/>
            </p:nvSpPr>
            <p:spPr>
              <a:xfrm>
                <a:off x="24588" y="20573"/>
                <a:ext cx="7186033" cy="4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002060"/>
                    </a:solidFill>
                  </a:defRPr>
                </a:pPr>
                <a:r>
                  <a:rPr>
                    <a:latin typeface="Wingdings"/>
                    <a:ea typeface="Wingdings"/>
                    <a:cs typeface="Wingdings"/>
                    <a:sym typeface="Wingdings"/>
                  </a:rPr>
                  <a:t></a:t>
                </a:r>
                <a:r>
                  <a:t>hematolojik hastalıklar</a:t>
                </a:r>
              </a:p>
            </p:txBody>
          </p:sp>
        </p:grpSp>
        <p:grpSp>
          <p:nvGrpSpPr>
            <p:cNvPr id="411" name="Grupla"/>
            <p:cNvGrpSpPr/>
            <p:nvPr/>
          </p:nvGrpSpPr>
          <p:grpSpPr>
            <a:xfrm>
              <a:off x="0" y="3384989"/>
              <a:ext cx="7235209" cy="503686"/>
              <a:chOff x="0" y="0"/>
              <a:chExt cx="7235208" cy="503685"/>
            </a:xfrm>
          </p:grpSpPr>
          <p:sp>
            <p:nvSpPr>
              <p:cNvPr id="409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410" name="maligniteler"/>
              <p:cNvSpPr txBox="1"/>
              <p:nvPr/>
            </p:nvSpPr>
            <p:spPr>
              <a:xfrm>
                <a:off x="24588" y="20573"/>
                <a:ext cx="7186033" cy="4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002060"/>
                    </a:solidFill>
                  </a:defRPr>
                </a:pPr>
                <a:r>
                  <a:rPr>
                    <a:latin typeface="Wingdings"/>
                    <a:ea typeface="Wingdings"/>
                    <a:cs typeface="Wingdings"/>
                    <a:sym typeface="Wingdings"/>
                  </a:rPr>
                  <a:t></a:t>
                </a:r>
                <a:r>
                  <a:t>maligniteler</a:t>
                </a:r>
              </a:p>
            </p:txBody>
          </p:sp>
        </p:grpSp>
        <p:grpSp>
          <p:nvGrpSpPr>
            <p:cNvPr id="414" name="Grupla"/>
            <p:cNvGrpSpPr/>
            <p:nvPr/>
          </p:nvGrpSpPr>
          <p:grpSpPr>
            <a:xfrm>
              <a:off x="0" y="3949155"/>
              <a:ext cx="7235209" cy="503686"/>
              <a:chOff x="0" y="0"/>
              <a:chExt cx="7235208" cy="503685"/>
            </a:xfrm>
          </p:grpSpPr>
          <p:sp>
            <p:nvSpPr>
              <p:cNvPr id="412" name="Yuvarlatılmış Dikdörtgen"/>
              <p:cNvSpPr/>
              <p:nvPr/>
            </p:nvSpPr>
            <p:spPr>
              <a:xfrm>
                <a:off x="0" y="0"/>
                <a:ext cx="7235209" cy="503686"/>
              </a:xfrm>
              <a:prstGeom prst="roundRect">
                <a:avLst>
                  <a:gd name="adj" fmla="val 16667"/>
                </a:avLst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100"/>
                  </a:spcBef>
                  <a:defRPr sz="2100">
                    <a:solidFill>
                      <a:srgbClr val="002060"/>
                    </a:solidFill>
                  </a:defRPr>
                </a:pPr>
                <a:endParaRPr/>
              </a:p>
            </p:txBody>
          </p:sp>
          <p:sp>
            <p:nvSpPr>
              <p:cNvPr id="413" name="advers ilaç reaksiyonları"/>
              <p:cNvSpPr txBox="1"/>
              <p:nvPr/>
            </p:nvSpPr>
            <p:spPr>
              <a:xfrm>
                <a:off x="24588" y="20573"/>
                <a:ext cx="7186033" cy="462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002060"/>
                    </a:solidFill>
                  </a:defRPr>
                </a:pPr>
                <a:r>
                  <a:rPr>
                    <a:latin typeface="Wingdings"/>
                    <a:ea typeface="Wingdings"/>
                    <a:cs typeface="Wingdings"/>
                    <a:sym typeface="Wingdings"/>
                  </a:rPr>
                  <a:t></a:t>
                </a:r>
                <a:r>
                  <a:t>advers ilaç reaksiyonları</a:t>
                </a: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9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AYIRICI TANI</a:t>
            </a:r>
          </a:p>
        </p:txBody>
      </p:sp>
      <p:sp>
        <p:nvSpPr>
          <p:cNvPr id="423" name="İçerik Yer Tutucusu 2"/>
          <p:cNvSpPr txBox="1">
            <a:spLocks noGrp="1"/>
          </p:cNvSpPr>
          <p:nvPr>
            <p:ph idx="1"/>
          </p:nvPr>
        </p:nvSpPr>
        <p:spPr>
          <a:xfrm>
            <a:off x="326833" y="1885276"/>
            <a:ext cx="11732645" cy="438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GİS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helmint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enfeksiyonu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/>
            </a:pP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Strangyloides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stercoralis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Toxocara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serolojisi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bakılmalı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/>
            </a:pP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Hematolojik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idiopatik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HES,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hematopoetinlerinin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–IL3-5-anormal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lenfositik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seyreden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lenfoproliferatif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HİES, PDGFRA-B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anormallikler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myeloid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lenfoid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neoplazmlar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lösemi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 sz="2400"/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ABPA</a:t>
            </a:r>
            <a:r>
              <a:rPr sz="2800" b="1" dirty="0" err="1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A.Fumigatus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IgG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artışı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balgam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BAL’dan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aspergillus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tanısal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Ayırıcı</a:t>
            </a:r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İçerik Yer Tutucusu 2"/>
          <p:cNvSpPr txBox="1">
            <a:spLocks noGrp="1"/>
          </p:cNvSpPr>
          <p:nvPr>
            <p:ph idx="1"/>
          </p:nvPr>
        </p:nvSpPr>
        <p:spPr>
          <a:xfrm>
            <a:off x="265043" y="1762539"/>
            <a:ext cx="11732646" cy="4571999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2400"/>
            </a:pP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Kronik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Eozinofilik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Pnömoni</a:t>
            </a:r>
            <a:r>
              <a:rPr sz="2800" b="1" dirty="0" err="1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eozinofili+astım+akciğer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infiltratları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vardır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tutulumları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ANCA-</a:t>
            </a:r>
          </a:p>
          <a:p>
            <a:pPr marL="0" indent="0">
              <a:buSzTx/>
              <a:buNone/>
              <a:defRPr sz="2400"/>
            </a:pPr>
            <a:r>
              <a:rPr sz="28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damar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vaskülitleri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GPA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MPA,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zamanlı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yoktur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GPA’da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ılımlıdır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PR3-ANCA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özgüllüğü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mevcuttur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MPA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yaşlı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böbrek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tutulumlu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nadiren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eozinofili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solunum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400"/>
            </a:pPr>
            <a:r>
              <a:rPr sz="28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IgG4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HASTALIK AKTİVİTESİ</a:t>
            </a:r>
          </a:p>
        </p:txBody>
      </p:sp>
      <p:graphicFrame>
        <p:nvGraphicFramePr>
          <p:cNvPr id="449" name="İçerik Yer Tutucusu 2">
            <a:extLst>
              <a:ext uri="{FF2B5EF4-FFF2-40B4-BE49-F238E27FC236}">
                <a16:creationId xmlns:a16="http://schemas.microsoft.com/office/drawing/2014/main" id="{453BFECB-187B-252E-20F1-B677B1C15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631520"/>
              </p:ext>
            </p:extLst>
          </p:nvPr>
        </p:nvGraphicFramePr>
        <p:xfrm>
          <a:off x="0" y="1622744"/>
          <a:ext cx="12191996" cy="523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4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</a:t>
            </a:r>
          </a:p>
        </p:txBody>
      </p:sp>
      <p:sp>
        <p:nvSpPr>
          <p:cNvPr id="459" name="İçerik Yer Tutucusu 2"/>
          <p:cNvSpPr txBox="1">
            <a:spLocks noGrp="1"/>
          </p:cNvSpPr>
          <p:nvPr>
            <p:ph idx="1"/>
          </p:nvPr>
        </p:nvSpPr>
        <p:spPr>
          <a:xfrm>
            <a:off x="212035" y="1891969"/>
            <a:ext cx="11979961" cy="4575092"/>
          </a:xfrm>
          <a:prstGeom prst="rect">
            <a:avLst/>
          </a:prstGeom>
        </p:spPr>
        <p:txBody>
          <a:bodyPr anchor="ctr"/>
          <a:lstStyle/>
          <a:p>
            <a:pPr>
              <a:defRPr sz="2400" b="1"/>
            </a:pP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indüksiyon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tedavisi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şiddetine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sınıflandırılmalıdır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buna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prognostik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faktörün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varlığı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tanımlanır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FFS'de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alveoler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mezenterik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ekstremite-parmak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iskemisi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belirtileri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 sz="2000"/>
            </a:pPr>
            <a:endParaRPr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etin Yer Tutucusu 2">
            <a:extLst>
              <a:ext uri="{FF2B5EF4-FFF2-40B4-BE49-F238E27FC236}">
                <a16:creationId xmlns:a16="http://schemas.microsoft.com/office/drawing/2014/main" id="{E05D9F78-1D98-1305-989F-228E00C1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825096"/>
            <a:ext cx="6788464" cy="48309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Alerjik bronkopulmoner </a:t>
            </a:r>
            <a:r>
              <a:rPr lang="tr-TR" sz="24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aspergilloz</a:t>
            </a:r>
            <a:r>
              <a:rPr lang="tr-TR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(ABPA), </a:t>
            </a:r>
            <a:r>
              <a:rPr lang="tr-TR" sz="24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tr-TR" sz="24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fumigatusa</a:t>
            </a:r>
            <a:r>
              <a:rPr lang="tr-TR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karşı aşırı duyarlılıktan kaynaklanan bir hava yolu hastalığıdır ve neredeyse yalnızca </a:t>
            </a:r>
            <a:r>
              <a:rPr lang="tr-TR" sz="24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astım veya kistik </a:t>
            </a:r>
            <a:r>
              <a:rPr lang="tr-TR" sz="24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fibrozlu</a:t>
            </a:r>
            <a:r>
              <a:rPr lang="tr-TR" sz="24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(KF) </a:t>
            </a:r>
            <a:r>
              <a:rPr lang="tr-TR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kişilerde görülür. Nadiren </a:t>
            </a:r>
            <a:r>
              <a:rPr lang="tr-TR" sz="24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bronşektazili</a:t>
            </a:r>
            <a:r>
              <a:rPr lang="tr-TR" sz="24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hastalarda, </a:t>
            </a:r>
            <a:r>
              <a:rPr lang="tr-TR" sz="24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kronik granülomatöz hastalıkta, </a:t>
            </a:r>
            <a:r>
              <a:rPr lang="tr-TR" sz="2400" b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hiperimmünoglobulinemi</a:t>
            </a:r>
            <a:r>
              <a:rPr lang="tr-TR" sz="24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sendromunda ve akciğer nakli alıcılarında</a:t>
            </a:r>
            <a:r>
              <a:rPr lang="tr-TR" sz="24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görülür.</a:t>
            </a:r>
          </a:p>
          <a:p>
            <a:pPr>
              <a:lnSpc>
                <a:spcPct val="90000"/>
              </a:lnSpc>
            </a:pPr>
            <a:r>
              <a:rPr lang="tr-TR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tr-T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ilişkili hastalıklarda konak </a:t>
            </a:r>
            <a:r>
              <a:rPr lang="tr-TR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immunitesi</a:t>
            </a:r>
            <a:r>
              <a:rPr lang="tr-T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akciğer hastalığının riskini, başlangıcını, </a:t>
            </a:r>
            <a:r>
              <a:rPr lang="tr-TR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prezentasyonunu</a:t>
            </a:r>
            <a:r>
              <a:rPr lang="tr-T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seyrini ve sonucunu belirlemede önemli rol oynar.</a:t>
            </a:r>
          </a:p>
          <a:p>
            <a:pPr>
              <a:lnSpc>
                <a:spcPct val="90000"/>
              </a:lnSpc>
            </a:pPr>
            <a:endParaRPr lang="tr-TR" sz="1700" dirty="0">
              <a:solidFill>
                <a:srgbClr val="404040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tr-TR" sz="1700" dirty="0">
              <a:solidFill>
                <a:srgbClr val="40404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0B661B4-95B8-209F-FF6F-55A1FBA0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3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ABPA</a:t>
            </a:r>
          </a:p>
        </p:txBody>
      </p:sp>
    </p:spTree>
    <p:extLst>
      <p:ext uri="{BB962C8B-B14F-4D97-AF65-F5344CB8AC3E}">
        <p14:creationId xmlns:p14="http://schemas.microsoft.com/office/powerpoint/2010/main" val="3902689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5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8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TEDAVİ-PROGNOZ</a:t>
            </a:r>
          </a:p>
        </p:txBody>
      </p:sp>
      <p:sp>
        <p:nvSpPr>
          <p:cNvPr id="439" name="İçerik Yer Tutucusu 2"/>
          <p:cNvSpPr txBox="1">
            <a:spLocks noGrp="1"/>
          </p:cNvSpPr>
          <p:nvPr>
            <p:ph idx="1"/>
          </p:nvPr>
        </p:nvSpPr>
        <p:spPr>
          <a:xfrm>
            <a:off x="278296" y="1990164"/>
            <a:ext cx="12045934" cy="43973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6313" indent="-226313" defTabSz="905255">
              <a:spcBef>
                <a:spcPts val="900"/>
              </a:spcBef>
              <a:defRPr sz="2376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FFS 2009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REVİZE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YAŞ&gt;65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KARDİYAK TUTULUM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GİS TUTULUMU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hemoraji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infarkt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pankreatit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BÖBREK YETMEZLİĞİ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&gt;1,58 mg/dl, &gt; 1 gr/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proteinüri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KBB SEMPTOMLARININ OLMAMASI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FFS 1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dirty="0" err="1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immunsupresif+glukokortikoid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FFS=0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yalnızca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**FFS = 0, 1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2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ölüm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oranları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sırasıyla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%12, %26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%46.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3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4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5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Başlık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 – </a:t>
            </a:r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İndüksiyonu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7" name="İçerik Yer Tutucusu 2"/>
          <p:cNvSpPr txBox="1">
            <a:spLocks noGrp="1"/>
          </p:cNvSpPr>
          <p:nvPr>
            <p:ph idx="1"/>
          </p:nvPr>
        </p:nvSpPr>
        <p:spPr>
          <a:xfrm>
            <a:off x="459349" y="1891969"/>
            <a:ext cx="11683345" cy="467149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SzTx/>
              <a:buNone/>
              <a:defRPr sz="1700"/>
            </a:pPr>
            <a:r>
              <a:rPr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Glukokortioidler</a:t>
            </a:r>
            <a:r>
              <a:rPr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SzTx/>
              <a:buNone/>
              <a:defRPr sz="2000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başlayan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EGPA'lı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indüksiyonu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glukokortikoidler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uygulanmalıdır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à"/>
              <a:defRPr sz="2000"/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Tedavinin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taşı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Tx/>
              <a:buChar char="à"/>
              <a:defRPr sz="2000"/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mg/kg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sonrasında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kademeli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azaltımı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3.ayda 0,3 mg/kg ,6.ayda 0,15 mg /kg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à"/>
              <a:defRPr sz="2000"/>
            </a:pP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olanlarda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boyunca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500–1.000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mg'lık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günlük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metilprednizolon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pulse,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g)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ardından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glukokortikoidler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günde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0,75–1 mg/kg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SzTx/>
              <a:buNone/>
              <a:defRPr sz="2000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etkisi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dozda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kesilinceye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devam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000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İdame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steroid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7,5 mg/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prednisolon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olmalı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</a:t>
            </a:r>
          </a:p>
        </p:txBody>
      </p:sp>
      <p:sp>
        <p:nvSpPr>
          <p:cNvPr id="475" name="İçerik Yer Tutucusu 2"/>
          <p:cNvSpPr txBox="1">
            <a:spLocks noGrp="1"/>
          </p:cNvSpPr>
          <p:nvPr>
            <p:ph idx="1"/>
          </p:nvPr>
        </p:nvSpPr>
        <p:spPr>
          <a:xfrm>
            <a:off x="265043" y="1983438"/>
            <a:ext cx="11601987" cy="42715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SzTx/>
              <a:buNone/>
              <a:defRPr sz="2400"/>
            </a:pPr>
            <a:r>
              <a:rPr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Siklofosfamid</a:t>
            </a:r>
            <a:r>
              <a:rPr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indüksiyonu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glukokortikoidlere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siklofosfamid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eklenmelidir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Optimal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tedavisüresi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değildir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400"/>
            </a:pPr>
            <a:r>
              <a:rPr sz="26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riskli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yaşamı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tehdit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hastalıkta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indüksiyonunda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CYCLOPS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rejimi</a:t>
            </a:r>
            <a:r>
              <a:rPr sz="26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mg/kg (max 1200 mg)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(ilk 3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haftada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sonraki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haftada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mg/kg /</a:t>
            </a:r>
            <a:r>
              <a:rPr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dozunda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verilebilir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1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Başlık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 – </a:t>
            </a:r>
            <a:r>
              <a:rPr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Siklofosfamid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3" name="İçerik Yer Tutucusu 2"/>
          <p:cNvSpPr txBox="1">
            <a:spLocks noGrp="1"/>
          </p:cNvSpPr>
          <p:nvPr>
            <p:ph idx="1"/>
          </p:nvPr>
        </p:nvSpPr>
        <p:spPr>
          <a:xfrm>
            <a:off x="198783" y="1768287"/>
            <a:ext cx="11856505" cy="47951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SzTx/>
              <a:buNone/>
              <a:defRPr sz="2000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Ko-trimaksazol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proflaksisi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verilmelidir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000"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mg/kg /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dozunda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verilebilir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enfeksiyon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nötropeni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vadede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kanser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riskinde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artış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rejimlerde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uyum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iyi,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azdır</a:t>
            </a:r>
            <a:r>
              <a:rPr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Tx/>
              <a:buNone/>
              <a:defRPr sz="2000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SzTx/>
              <a:buNone/>
              <a:defRPr sz="2000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CORTAGE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65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üzerinde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etkiler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önünde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bulundurulduğunda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sınırlı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maruziyetiyle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sabit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dozda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 mg pulse)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siklofosfamid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rejimi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yararlı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olacaktır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biyolojik ajanlar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1" name="İçerik Yer Tutucusu 2"/>
          <p:cNvSpPr txBox="1">
            <a:spLocks noGrp="1"/>
          </p:cNvSpPr>
          <p:nvPr>
            <p:ph idx="1"/>
          </p:nvPr>
        </p:nvSpPr>
        <p:spPr>
          <a:xfrm>
            <a:off x="289024" y="1622745"/>
            <a:ext cx="11732646" cy="51793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 u="sng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Rituksimab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renal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tutulum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pozitifliğinde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  <a:p>
            <a:pPr>
              <a:defRPr sz="2000" b="1" u="sng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Omalizumab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kontrolünde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steroid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azaltılması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omalizumabın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etkinliği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24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 u="sng"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u="sng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ACR/</a:t>
            </a:r>
            <a:r>
              <a:rPr lang="tr-TR" sz="2400" dirty="0" err="1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Vasculitis</a:t>
            </a:r>
            <a:r>
              <a:rPr lang="tr-TR" sz="2400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Foundation’ın</a:t>
            </a:r>
            <a:r>
              <a:rPr lang="tr-TR" sz="2400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ANCA ilişkili </a:t>
            </a:r>
            <a:r>
              <a:rPr lang="tr-TR" sz="2400" dirty="0" err="1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vaskülit</a:t>
            </a:r>
            <a:r>
              <a:rPr lang="tr-TR" sz="2400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yönetimi için 2021 kılavuzunda aktif, şiddetli olmayan </a:t>
            </a:r>
            <a:r>
              <a:rPr lang="tr-TR" sz="2400" dirty="0" err="1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EGPA’lı</a:t>
            </a:r>
            <a:r>
              <a:rPr lang="tr-TR" sz="2400" dirty="0"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remisyon indüksiyonu için önerilmektedir; ayrıca özellikle solunum belirtilerinin kontrolü için günlük ≥7,5 mg prednizon dozuna ihtiyaç duyan hastalarda remisyonun sürdürülmesi için de kullanılabilir.</a:t>
            </a:r>
          </a:p>
          <a:p>
            <a:pPr marL="0" indent="0">
              <a:buSzTx/>
              <a:buNone/>
              <a:defRPr sz="2000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*Hem ANCA+ hem ANCA- hastalarda etkilidir.</a:t>
            </a:r>
          </a:p>
          <a:p>
            <a:pPr marL="0" indent="0">
              <a:buSzTx/>
              <a:buNone/>
              <a:defRPr sz="2000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yaş üzeri hastalar için kullanım onayı almıştır.</a:t>
            </a:r>
          </a:p>
          <a:p>
            <a:pPr>
              <a:buSzTx/>
              <a:defRPr sz="2000"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Benralizumab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Reslizumab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Dupilumab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Tezepelumab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/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Avocapan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tr-TR" sz="2400" b="0" u="none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ANCA ile ilişkili </a:t>
            </a:r>
            <a:r>
              <a:rPr lang="tr-TR" sz="2400" b="0" u="none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vasküliti</a:t>
            </a:r>
            <a:r>
              <a:rPr lang="tr-TR" sz="2400" b="0" u="none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tedavi eden selektif kompleman C5a reseptör inhibitörü. </a:t>
            </a:r>
            <a:r>
              <a:rPr lang="tr-TR"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GPA ve MPA için sonuçlar başarılı ancak EGPA?</a:t>
            </a:r>
          </a:p>
          <a:p>
            <a:pPr>
              <a:buSzTx/>
              <a:defRPr sz="2000"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 u="sng"/>
            </a:pPr>
            <a:endParaRPr lang="tr-TR" sz="2400" u="sng" dirty="0">
              <a:uFill>
                <a:solidFill>
                  <a:schemeClr val="bg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7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Başlık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 – REMİSYON </a:t>
            </a:r>
          </a:p>
        </p:txBody>
      </p:sp>
      <p:sp>
        <p:nvSpPr>
          <p:cNvPr id="499" name="İçerik Yer Tutucusu 2"/>
          <p:cNvSpPr txBox="1">
            <a:spLocks noGrp="1"/>
          </p:cNvSpPr>
          <p:nvPr>
            <p:ph idx="1"/>
          </p:nvPr>
        </p:nvSpPr>
        <p:spPr>
          <a:xfrm>
            <a:off x="291548" y="1956546"/>
            <a:ext cx="11319987" cy="44442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EGPA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astım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KBB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belirtileri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dahil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hastalığa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atfedilebilen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belirti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yokluğu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Remisyonun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günlük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alınmalı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mg'lık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günlük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prednizon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(Birmingham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(BVAS)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7,5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mg'lık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prednizon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eşdeğeri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dozunda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sıfırdır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Solunum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belirtileri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kortikosteroid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tasarrufu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sağlayabilen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yeni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ajanların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anti-IL-5)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mevcudiyeti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önüne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alındığında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günde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mg'lık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prednizon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dozu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dahil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tanımının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benimsenebileceği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sonucuna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varılabilmektedir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Başlık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 – </a:t>
            </a:r>
            <a:r>
              <a:rPr sz="4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Remisyonun</a:t>
            </a:r>
            <a:r>
              <a:rPr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İdamesi</a:t>
            </a:r>
            <a:endParaRPr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İçerik Yer Tutucusu 2"/>
          <p:cNvSpPr txBox="1">
            <a:spLocks noGrp="1"/>
          </p:cNvSpPr>
          <p:nvPr>
            <p:ph idx="1"/>
          </p:nvPr>
        </p:nvSpPr>
        <p:spPr>
          <a:xfrm>
            <a:off x="212036" y="1891968"/>
            <a:ext cx="11870146" cy="467149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SzTx/>
              <a:buNone/>
              <a:defRPr sz="2000"/>
            </a:pPr>
            <a:r>
              <a:rPr sz="2400" dirty="0"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  <a:sym typeface="Wingdings"/>
              </a:rPr>
              <a:t>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Remisyonun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sürdürülmesi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şiddetli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EGPA'lı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hastalarda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rituksimab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mepolizumab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geleneksel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DMARD'ların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glukokortikoidlerle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kullanılmasını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önerilir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Tx/>
              <a:buFont typeface="Wingdings" pitchFamily="2" charset="2"/>
              <a:buChar char="à"/>
              <a:defRPr sz="2000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Şiddetli olmayan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EGPA'da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remisyonun sürdürülmesi için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Azatiopyrin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mg/kg/gün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MTX 10-30 mg/hafta + folik asit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takviyesi ile önerilir.</a:t>
            </a:r>
          </a:p>
          <a:p>
            <a:pPr marL="0" indent="0">
              <a:buNone/>
              <a:defRPr sz="2000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**Şiddetli olmayan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EGPA'lı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hastalarda, glukokortikoidlerin tek başına veya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birlikte kullanılması önerilir. Toksisiteyi azaltmak için glukokortikoidler minimum etkili doza düşürülmelidir.</a:t>
            </a:r>
          </a:p>
          <a:p>
            <a:pPr marL="0" indent="0">
              <a:buSzTx/>
              <a:buNone/>
              <a:defRPr sz="2000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E75B6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9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1F4E79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0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1F4E79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2" name="Unvan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DİĞER TEDAVİLER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İçerik Yer Tutucusu 2"/>
          <p:cNvSpPr txBox="1">
            <a:spLocks noGrp="1"/>
          </p:cNvSpPr>
          <p:nvPr>
            <p:ph idx="1"/>
          </p:nvPr>
        </p:nvSpPr>
        <p:spPr>
          <a:xfrm>
            <a:off x="265044" y="2077571"/>
            <a:ext cx="11588538" cy="42172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 b="1" u="sng"/>
            </a:pP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Plazmaferez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AAV’de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endParaRPr sz="32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 b="1" u="sng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Interferon Alfa;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EGPA’da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idamesinde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kısmi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etkisi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etikler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nedeniyle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2.-3.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basamakta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düşünülebilir</a:t>
            </a:r>
            <a:r>
              <a:rPr sz="32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iyim, kişi, şahıs, insan yüzü, duvar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BAC7E4E-EE2B-97D9-C3B5-64E787AF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 b="21735"/>
          <a:stretch/>
        </p:blipFill>
        <p:spPr>
          <a:xfrm>
            <a:off x="970788" y="969264"/>
            <a:ext cx="10250424" cy="4919472"/>
          </a:xfrm>
          <a:prstGeom prst="rect">
            <a:avLst/>
          </a:prstGeom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53A50FA6-375A-D7FC-B100-3D7AEFCDA45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73288" y="6035675"/>
            <a:ext cx="6218712" cy="822325"/>
          </a:xfrm>
        </p:spPr>
        <p:txBody>
          <a:bodyPr>
            <a:normAutofit/>
          </a:bodyPr>
          <a:lstStyle/>
          <a:p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61698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FB8AC4-0F6A-A56C-0A34-5320D5CD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59436"/>
            <a:ext cx="7729728" cy="1188720"/>
          </a:xfrm>
          <a:prstGeom prst="ellipse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dirty="0"/>
              <a:t>patogenez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B60D82-8AF1-3CD1-7EF1-E004F51F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248156"/>
            <a:ext cx="9692640" cy="4361688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Atopik bireylerin mantar sporlarına veya miselyum parçalarına maruz kalması 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antikorlarının oluşumu </a:t>
            </a:r>
          </a:p>
          <a:p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bronkoalveolar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lenfoid dokuda hem de sistemik olarak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antijenlerine karşı Th2 CD4+ hücre yanıtlarında artışlar 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Aspergillus'a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yanıt veren T hücrelerinin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ABPA'daki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kan ve hava yolu eozinofilleri ve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IgE'deki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artışlardan sorumlu olan sitokinler (IL-4 IL-5 ve IL-13) üretmesi</a:t>
            </a:r>
          </a:p>
          <a:p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ABPA'lı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atopik astımlı hastalara kıyasla IL-13, IL-4 reseptörü ve TLR-3’te tanımlanan tek nükleotid polimorfizmleri </a:t>
            </a:r>
          </a:p>
          <a:p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Mantarlar tarafından salgılanan proteolitik enzimler ve mikotoksinlerin Th2 aracılı eozinofilik inflamasyon ve IL-8 aracılı </a:t>
            </a:r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nötrofilik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inflamasyonla birlikte hava yolu hasarına ve bronşektaziye yol açması </a:t>
            </a:r>
          </a:p>
          <a:p>
            <a:r>
              <a:rPr lang="tr-TR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Aspergillus'a</a:t>
            </a:r>
            <a:r>
              <a:rPr lang="tr-TR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özgü Th17 hücre yanıtı</a:t>
            </a:r>
          </a:p>
        </p:txBody>
      </p:sp>
    </p:spTree>
    <p:extLst>
      <p:ext uri="{BB962C8B-B14F-4D97-AF65-F5344CB8AC3E}">
        <p14:creationId xmlns:p14="http://schemas.microsoft.com/office/powerpoint/2010/main" val="133249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284C01-5A0E-D997-3A38-03F1CAEC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0" r="8049" b="3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0616F47-6A6B-8FCC-8CA2-B71AD403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39" y="304933"/>
            <a:ext cx="5198563" cy="141785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ABPA-Prevalans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1F48E3-7293-00F1-D81E-2EBAE55E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0" y="1722783"/>
            <a:ext cx="5685183" cy="4890052"/>
          </a:xfrm>
        </p:spPr>
        <p:txBody>
          <a:bodyPr anchor="ctr">
            <a:norm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ABPA'nın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yaygınlığı genellikle astım hastalarında %2,5-11,3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KF'li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hastalarda %2-15 olarak tahmin edilmektedir.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25.770 astım hastasının yer aldığı 86 çalışmanın sistematik bir incelemesinde ve meta-analizinde, ABPA prevalansı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astım şiddeti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şiddetli astımı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olanlarda sırasıyla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%12,1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%12,7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bulunmuştur.</a:t>
            </a:r>
          </a:p>
        </p:txBody>
      </p:sp>
    </p:spTree>
    <p:extLst>
      <p:ext uri="{BB962C8B-B14F-4D97-AF65-F5344CB8AC3E}">
        <p14:creationId xmlns:p14="http://schemas.microsoft.com/office/powerpoint/2010/main" val="72767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0D78BF-FF61-BBB7-7512-1C83119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9" y="443949"/>
            <a:ext cx="6162260" cy="10955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416082B9-0A81-DC70-19A8-2FB081E1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762538"/>
            <a:ext cx="6691409" cy="46515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Asemptomatik (astımlı hastaların sistematik taramasında tespit edilir)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Kahverengi mukus tıkaç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ekspektorasyonu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 31-69)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Hemoptizi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ateş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 kaybı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Halsizlik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Çomak parmak (nadir, uzun süreli bronşektazisi olan hastalar)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ABPA'lı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az bir kısmında da nazal konjesyon/tıkanıklık ve koyu renkli burun akıntısı semptomlarıyla birlikte </a:t>
            </a:r>
            <a:r>
              <a:rPr lang="tr-TR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alerjik </a:t>
            </a:r>
            <a:r>
              <a:rPr lang="tr-TR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tr-TR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rinosinüziti</a:t>
            </a:r>
            <a:r>
              <a:rPr lang="tr-TR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vardır.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oktor">
            <a:extLst>
              <a:ext uri="{FF2B5EF4-FFF2-40B4-BE49-F238E27FC236}">
                <a16:creationId xmlns:a16="http://schemas.microsoft.com/office/drawing/2014/main" id="{A5653DA0-E717-3382-B25B-6DEA4064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BBCCFE-421E-16DA-8055-29210586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ABPA-TANI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B674B2-791D-CA43-D73A-1D0E4D10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43590"/>
            <a:ext cx="9692640" cy="3766253"/>
          </a:xfrm>
        </p:spPr>
        <p:txBody>
          <a:bodyPr>
            <a:noAutofit/>
          </a:bodyPr>
          <a:lstStyle/>
          <a:p>
            <a:r>
              <a:rPr lang="tr-TR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 tanısı klinik, immünolojik ve radyolojik bulguların bir kombinasyonuna göre yapılır. Uluslararası İnsan ve Hayvan Mikolojisi Derneği (ISHAM) ABPA çalışma grubu (AWG) kriterleri, yakın zamanda revize edilmiş olup, </a:t>
            </a:r>
            <a:r>
              <a:rPr lang="tr-TR" sz="2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ABPA'yı</a:t>
            </a:r>
            <a:r>
              <a:rPr lang="tr-TR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teşhis etmek için yaygın olarak kullanılmaktadır.</a:t>
            </a:r>
          </a:p>
          <a:p>
            <a:r>
              <a:rPr lang="tr-TR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Revize ISHAM-AWG kılavuzları, üçüncü basamak bakım merkezlerinde tüm astımlı hastaların ABPA açısından taranmasını önermektedir, ancak bu öneriyi destekleyen kanıtlar, özellikle daha hafif astım için zayıf kalmaktadır. Ancak bazı çalışmalarda da </a:t>
            </a:r>
            <a:r>
              <a:rPr lang="tr-TR" sz="2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astım şiddeti değil daha uzun süreli astım varlığı </a:t>
            </a:r>
            <a:r>
              <a:rPr lang="tr-TR" sz="2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ABPA ile ilişkilendirilmiştir.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77603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65E611-D8C7-B93A-984A-582E6661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10678"/>
            <a:ext cx="3988904" cy="1630018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ABPA-TANI</a:t>
            </a: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23397DD0-0744-484C-E83C-4EDF92F74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13214"/>
              </p:ext>
            </p:extLst>
          </p:nvPr>
        </p:nvGraphicFramePr>
        <p:xfrm>
          <a:off x="4753279" y="92765"/>
          <a:ext cx="7332704" cy="676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02261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2505</TotalTime>
  <Words>3247</Words>
  <Application>Microsoft Macintosh PowerPoint</Application>
  <PresentationFormat>Geniş ekran</PresentationFormat>
  <Paragraphs>265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7" baseType="lpstr">
      <vt:lpstr>Aptos</vt:lpstr>
      <vt:lpstr>Arial</vt:lpstr>
      <vt:lpstr>Calibri</vt:lpstr>
      <vt:lpstr>Gill Sans MT</vt:lpstr>
      <vt:lpstr>Helvetica</vt:lpstr>
      <vt:lpstr>Merriweather</vt:lpstr>
      <vt:lpstr>Times New Roman</vt:lpstr>
      <vt:lpstr>Wingdings</vt:lpstr>
      <vt:lpstr>Paket</vt:lpstr>
      <vt:lpstr>Ağır Astımda Ayırıcı Tanı:  ABPA ve EGPA </vt:lpstr>
      <vt:lpstr>PowerPoint Sunusu</vt:lpstr>
      <vt:lpstr>PowerPoint Sunusu</vt:lpstr>
      <vt:lpstr>ABPA</vt:lpstr>
      <vt:lpstr>patogenez</vt:lpstr>
      <vt:lpstr>ABPA-Prevalans</vt:lpstr>
      <vt:lpstr>Klinik</vt:lpstr>
      <vt:lpstr>ABPA-TANI</vt:lpstr>
      <vt:lpstr>ABPA-TANI</vt:lpstr>
      <vt:lpstr>ABPA – ek testler</vt:lpstr>
      <vt:lpstr>SAFS (Severe asthma with fungal sensitization) </vt:lpstr>
      <vt:lpstr>ABPA EVRELEME</vt:lpstr>
      <vt:lpstr>ABPA-TEDAVİ</vt:lpstr>
      <vt:lpstr>ABPA - TEDAVİ</vt:lpstr>
      <vt:lpstr>ABPA- Biyolojik ajanlar</vt:lpstr>
      <vt:lpstr>ABPA - TEDAVİ</vt:lpstr>
      <vt:lpstr>PowerPoint Sunusu</vt:lpstr>
      <vt:lpstr>eGPA</vt:lpstr>
      <vt:lpstr>İNSİDANS</vt:lpstr>
      <vt:lpstr>PATOFİZYOLOJİ-Eozinofiller</vt:lpstr>
      <vt:lpstr>PATOFİZYOLOJİ - ANCA</vt:lpstr>
      <vt:lpstr>PowerPoint Sunusu</vt:lpstr>
      <vt:lpstr>PowerPoint Sunusu</vt:lpstr>
      <vt:lpstr>EGPA’da birbiriyle bağlantılı 3 inflamatuar süreç aktive olmaktadır.</vt:lpstr>
      <vt:lpstr>Etiyolojide çevresel faktörler</vt:lpstr>
      <vt:lpstr>KLİNİK</vt:lpstr>
      <vt:lpstr>KLİNİK AŞAMALAR</vt:lpstr>
      <vt:lpstr>Pulmoner tutulum</vt:lpstr>
      <vt:lpstr>Pulmoner tutulum</vt:lpstr>
      <vt:lpstr>TANI</vt:lpstr>
      <vt:lpstr>TANI</vt:lpstr>
      <vt:lpstr> TANI-2022 ACR-EULAR Onaylı Vaskülitte Tanı ve Sınıflandırma Kriterleri Çalışması (DCVAS)</vt:lpstr>
      <vt:lpstr>PowerPoint Sunusu</vt:lpstr>
      <vt:lpstr>TANI-Laboratuvar</vt:lpstr>
      <vt:lpstr>Ayırıcı Tanı</vt:lpstr>
      <vt:lpstr>AYIRICI TANI</vt:lpstr>
      <vt:lpstr>Ayırıcı Tanı</vt:lpstr>
      <vt:lpstr>HASTALIK AKTİVİTESİ</vt:lpstr>
      <vt:lpstr> TEDAVİ</vt:lpstr>
      <vt:lpstr>TEDAVİ-PROGNOZ</vt:lpstr>
      <vt:lpstr>TEDAVİ – Remisyon İndüksiyonu</vt:lpstr>
      <vt:lpstr>TEDAVİ</vt:lpstr>
      <vt:lpstr>TEDAVİ – Siklofosfamid</vt:lpstr>
      <vt:lpstr>TEDAVİ – biyolojik ajanlar</vt:lpstr>
      <vt:lpstr>TEDAVİ – REMİSYON </vt:lpstr>
      <vt:lpstr>TEDAVİ – Remisyonun İdamesi</vt:lpstr>
      <vt:lpstr>DİĞER TEDAVİLER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reyhan sevil soysal</cp:lastModifiedBy>
  <cp:revision>19</cp:revision>
  <dcterms:modified xsi:type="dcterms:W3CDTF">2025-04-26T05:18:47Z</dcterms:modified>
</cp:coreProperties>
</file>